
<file path=[Content_Types].xml><?xml version="1.0" encoding="utf-8"?>
<Types xmlns="http://schemas.openxmlformats.org/package/2006/content-types">
  <Default Extension="jpeg" ContentType="image/jpe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52" r:id="rId3"/>
    <p:sldMasterId id="2147483656" r:id="rId4"/>
    <p:sldMasterId id="2147483660" r:id="rId5"/>
    <p:sldMasterId id="2147483664" r:id="rId6"/>
    <p:sldMasterId id="2147483668" r:id="rId7"/>
    <p:sldMasterId id="2147483672" r:id="rId8"/>
    <p:sldMasterId id="2147483676" r:id="rId9"/>
    <p:sldMasterId id="2147483680" r:id="rId10"/>
    <p:sldMasterId id="2147483684" r:id="rId11"/>
    <p:sldMasterId id="2147483688" r:id="rId12"/>
    <p:sldMasterId id="2147483692" r:id="rId13"/>
    <p:sldMasterId id="2147483696" r:id="rId14"/>
    <p:sldMasterId id="2147483700" r:id="rId15"/>
    <p:sldMasterId id="2147483704" r:id="rId16"/>
    <p:sldMasterId id="2147483708" r:id="rId17"/>
    <p:sldMasterId id="2147483712" r:id="rId18"/>
    <p:sldMasterId id="2147483716" r:id="rId19"/>
    <p:sldMasterId id="2147483720" r:id="rId20"/>
  </p:sldMasterIdLst>
  <p:notesMasterIdLst>
    <p:notesMasterId r:id="rId80"/>
  </p:notesMasterIdLst>
  <p:handoutMasterIdLst>
    <p:handoutMasterId r:id="rId81"/>
  </p:handoutMasterIdLst>
  <p:sldIdLst>
    <p:sldId id="256" r:id="rId21"/>
    <p:sldId id="340" r:id="rId22"/>
    <p:sldId id="327" r:id="rId23"/>
    <p:sldId id="366" r:id="rId24"/>
    <p:sldId id="367" r:id="rId25"/>
    <p:sldId id="332" r:id="rId26"/>
    <p:sldId id="501" r:id="rId27"/>
    <p:sldId id="500" r:id="rId28"/>
    <p:sldId id="399" r:id="rId29"/>
    <p:sldId id="400" r:id="rId30"/>
    <p:sldId id="448" r:id="rId31"/>
    <p:sldId id="449" r:id="rId32"/>
    <p:sldId id="450" r:id="rId33"/>
    <p:sldId id="451" r:id="rId34"/>
    <p:sldId id="452" r:id="rId35"/>
    <p:sldId id="453" r:id="rId36"/>
    <p:sldId id="454" r:id="rId37"/>
    <p:sldId id="455" r:id="rId38"/>
    <p:sldId id="456" r:id="rId39"/>
    <p:sldId id="465" r:id="rId40"/>
    <p:sldId id="457" r:id="rId41"/>
    <p:sldId id="458" r:id="rId42"/>
    <p:sldId id="459" r:id="rId43"/>
    <p:sldId id="460" r:id="rId44"/>
    <p:sldId id="461" r:id="rId45"/>
    <p:sldId id="462" r:id="rId46"/>
    <p:sldId id="338" r:id="rId47"/>
    <p:sldId id="397" r:id="rId48"/>
    <p:sldId id="398" r:id="rId49"/>
    <p:sldId id="333" r:id="rId50"/>
    <p:sldId id="463" r:id="rId51"/>
    <p:sldId id="425" r:id="rId52"/>
    <p:sldId id="426" r:id="rId53"/>
    <p:sldId id="447" r:id="rId54"/>
    <p:sldId id="464" r:id="rId55"/>
    <p:sldId id="560" r:id="rId56"/>
    <p:sldId id="342" r:id="rId57"/>
    <p:sldId id="339" r:id="rId58"/>
    <p:sldId id="343" r:id="rId59"/>
    <p:sldId id="344" r:id="rId60"/>
    <p:sldId id="348" r:id="rId61"/>
    <p:sldId id="349" r:id="rId62"/>
    <p:sldId id="499" r:id="rId63"/>
    <p:sldId id="350" r:id="rId64"/>
    <p:sldId id="498" r:id="rId65"/>
    <p:sldId id="550" r:id="rId66"/>
    <p:sldId id="549" r:id="rId67"/>
    <p:sldId id="354" r:id="rId68"/>
    <p:sldId id="357" r:id="rId69"/>
    <p:sldId id="355" r:id="rId70"/>
    <p:sldId id="554" r:id="rId71"/>
    <p:sldId id="557" r:id="rId72"/>
    <p:sldId id="558" r:id="rId73"/>
    <p:sldId id="552" r:id="rId74"/>
    <p:sldId id="556" r:id="rId75"/>
    <p:sldId id="356" r:id="rId76"/>
    <p:sldId id="466" r:id="rId77"/>
    <p:sldId id="467" r:id="rId78"/>
    <p:sldId id="468" r:id="rId79"/>
  </p:sldIdLst>
  <p:sldSz cx="9144000" cy="6858000" type="screen4x3"/>
  <p:notesSz cx="6858000" cy="91440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ECFF"/>
    <a:srgbClr val="0000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78" y="-606"/>
      </p:cViewPr>
      <p:guideLst>
        <p:guide orient="horz" pos="2160"/>
        <p:guide pos="2897"/>
      </p:guideLst>
    </p:cSldViewPr>
  </p:slideViewPr>
  <p:outlineViewPr>
    <p:cViewPr>
      <p:scale>
        <a:sx n="33" d="100"/>
        <a:sy n="33" d="100"/>
      </p:scale>
      <p:origin x="32" y="1352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Master" Target="slideMasters/slideMaster8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handoutMaster" Target="handoutMasters/handoutMaster1.xml"/><Relationship Id="rId80" Type="http://schemas.openxmlformats.org/officeDocument/2006/relationships/notesMaster" Target="notesMasters/notesMaster1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59.xml"/><Relationship Id="rId78" Type="http://schemas.openxmlformats.org/officeDocument/2006/relationships/slide" Target="slides/slide58.xml"/><Relationship Id="rId77" Type="http://schemas.openxmlformats.org/officeDocument/2006/relationships/slide" Target="slides/slide57.xml"/><Relationship Id="rId76" Type="http://schemas.openxmlformats.org/officeDocument/2006/relationships/slide" Target="slides/slide56.xml"/><Relationship Id="rId75" Type="http://schemas.openxmlformats.org/officeDocument/2006/relationships/slide" Target="slides/slide55.xml"/><Relationship Id="rId74" Type="http://schemas.openxmlformats.org/officeDocument/2006/relationships/slide" Target="slides/slide54.xml"/><Relationship Id="rId73" Type="http://schemas.openxmlformats.org/officeDocument/2006/relationships/slide" Target="slides/slide53.xml"/><Relationship Id="rId72" Type="http://schemas.openxmlformats.org/officeDocument/2006/relationships/slide" Target="slides/slide52.xml"/><Relationship Id="rId71" Type="http://schemas.openxmlformats.org/officeDocument/2006/relationships/slide" Target="slides/slide51.xml"/><Relationship Id="rId70" Type="http://schemas.openxmlformats.org/officeDocument/2006/relationships/slide" Target="slides/slide50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49.xml"/><Relationship Id="rId68" Type="http://schemas.openxmlformats.org/officeDocument/2006/relationships/slide" Target="slides/slide48.xml"/><Relationship Id="rId67" Type="http://schemas.openxmlformats.org/officeDocument/2006/relationships/slide" Target="slides/slide47.xml"/><Relationship Id="rId66" Type="http://schemas.openxmlformats.org/officeDocument/2006/relationships/slide" Target="slides/slide46.xml"/><Relationship Id="rId65" Type="http://schemas.openxmlformats.org/officeDocument/2006/relationships/slide" Target="slides/slide45.xml"/><Relationship Id="rId64" Type="http://schemas.openxmlformats.org/officeDocument/2006/relationships/slide" Target="slides/slide44.xml"/><Relationship Id="rId63" Type="http://schemas.openxmlformats.org/officeDocument/2006/relationships/slide" Target="slides/slide43.xml"/><Relationship Id="rId62" Type="http://schemas.openxmlformats.org/officeDocument/2006/relationships/slide" Target="slides/slide42.xml"/><Relationship Id="rId61" Type="http://schemas.openxmlformats.org/officeDocument/2006/relationships/slide" Target="slides/slide41.xml"/><Relationship Id="rId60" Type="http://schemas.openxmlformats.org/officeDocument/2006/relationships/slide" Target="slides/slide40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39.xml"/><Relationship Id="rId58" Type="http://schemas.openxmlformats.org/officeDocument/2006/relationships/slide" Target="slides/slide38.xml"/><Relationship Id="rId57" Type="http://schemas.openxmlformats.org/officeDocument/2006/relationships/slide" Target="slides/slide37.xml"/><Relationship Id="rId56" Type="http://schemas.openxmlformats.org/officeDocument/2006/relationships/slide" Target="slides/slide36.xml"/><Relationship Id="rId55" Type="http://schemas.openxmlformats.org/officeDocument/2006/relationships/slide" Target="slides/slide35.xml"/><Relationship Id="rId54" Type="http://schemas.openxmlformats.org/officeDocument/2006/relationships/slide" Target="slides/slide34.xml"/><Relationship Id="rId53" Type="http://schemas.openxmlformats.org/officeDocument/2006/relationships/slide" Target="slides/slide33.xml"/><Relationship Id="rId52" Type="http://schemas.openxmlformats.org/officeDocument/2006/relationships/slide" Target="slides/slide32.xml"/><Relationship Id="rId51" Type="http://schemas.openxmlformats.org/officeDocument/2006/relationships/slide" Target="slides/slide31.xml"/><Relationship Id="rId50" Type="http://schemas.openxmlformats.org/officeDocument/2006/relationships/slide" Target="slides/slide30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29.xml"/><Relationship Id="rId48" Type="http://schemas.openxmlformats.org/officeDocument/2006/relationships/slide" Target="slides/slide28.xml"/><Relationship Id="rId47" Type="http://schemas.openxmlformats.org/officeDocument/2006/relationships/slide" Target="slides/slide27.xml"/><Relationship Id="rId46" Type="http://schemas.openxmlformats.org/officeDocument/2006/relationships/slide" Target="slides/slide26.xml"/><Relationship Id="rId45" Type="http://schemas.openxmlformats.org/officeDocument/2006/relationships/slide" Target="slides/slide25.xml"/><Relationship Id="rId44" Type="http://schemas.openxmlformats.org/officeDocument/2006/relationships/slide" Target="slides/slide24.xml"/><Relationship Id="rId43" Type="http://schemas.openxmlformats.org/officeDocument/2006/relationships/slide" Target="slides/slide23.xml"/><Relationship Id="rId42" Type="http://schemas.openxmlformats.org/officeDocument/2006/relationships/slide" Target="slides/slide22.xml"/><Relationship Id="rId41" Type="http://schemas.openxmlformats.org/officeDocument/2006/relationships/slide" Target="slides/slide21.xml"/><Relationship Id="rId40" Type="http://schemas.openxmlformats.org/officeDocument/2006/relationships/slide" Target="slides/slide20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19.xml"/><Relationship Id="rId38" Type="http://schemas.openxmlformats.org/officeDocument/2006/relationships/slide" Target="slides/slide18.xml"/><Relationship Id="rId37" Type="http://schemas.openxmlformats.org/officeDocument/2006/relationships/slide" Target="slides/slide17.xml"/><Relationship Id="rId36" Type="http://schemas.openxmlformats.org/officeDocument/2006/relationships/slide" Target="slides/slide16.xml"/><Relationship Id="rId35" Type="http://schemas.openxmlformats.org/officeDocument/2006/relationships/slide" Target="slides/slide15.xml"/><Relationship Id="rId34" Type="http://schemas.openxmlformats.org/officeDocument/2006/relationships/slide" Target="slides/slide14.xml"/><Relationship Id="rId33" Type="http://schemas.openxmlformats.org/officeDocument/2006/relationships/slide" Target="slides/slide13.xml"/><Relationship Id="rId32" Type="http://schemas.openxmlformats.org/officeDocument/2006/relationships/slide" Target="slides/slide12.xml"/><Relationship Id="rId31" Type="http://schemas.openxmlformats.org/officeDocument/2006/relationships/slide" Target="slides/slide11.xml"/><Relationship Id="rId30" Type="http://schemas.openxmlformats.org/officeDocument/2006/relationships/slide" Target="slides/slide10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9.xml"/><Relationship Id="rId28" Type="http://schemas.openxmlformats.org/officeDocument/2006/relationships/slide" Target="slides/slide8.xml"/><Relationship Id="rId27" Type="http://schemas.openxmlformats.org/officeDocument/2006/relationships/slide" Target="slides/slide7.xml"/><Relationship Id="rId26" Type="http://schemas.openxmlformats.org/officeDocument/2006/relationships/slide" Target="slides/slide6.xml"/><Relationship Id="rId25" Type="http://schemas.openxmlformats.org/officeDocument/2006/relationships/slide" Target="slides/slide5.xml"/><Relationship Id="rId24" Type="http://schemas.openxmlformats.org/officeDocument/2006/relationships/slide" Target="slides/slide4.xml"/><Relationship Id="rId23" Type="http://schemas.openxmlformats.org/officeDocument/2006/relationships/slide" Target="slides/slide3.xml"/><Relationship Id="rId22" Type="http://schemas.openxmlformats.org/officeDocument/2006/relationships/slide" Target="slides/slide2.xml"/><Relationship Id="rId21" Type="http://schemas.openxmlformats.org/officeDocument/2006/relationships/slide" Target="slides/slide1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" Type="http://schemas.openxmlformats.org/officeDocument/2006/relationships/slideMaster" Target="slideMasters/slideMaster10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kumimoji="1" sz="12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D8B7B60D-F4F6-47C8-A6CC-FF690D3DAAD4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五级</a:t>
            </a:r>
            <a:endParaRPr lang="zh-CN" altLang="en-US" noProof="0" smtClean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kumimoji="1" sz="1200"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kumimoji="1" sz="1200"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E81373AD-B5F9-4A24-BE5D-B1768628B85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宋体" panose="02010600030101010101" pitchFamily="2" charset="-122"/>
        <a:cs typeface="宋体" panose="02010600030101010101" pitchFamily="2" charset="-122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+mn-lt"/>
        <a:ea typeface="宋体" panose="02010600030101010101" pitchFamily="2" charset="-122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8" name="Rectangle 2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446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GB" altLang="zh-CN" noProof="0" smtClean="0"/>
              <a:t>Click to edit Master title style</a:t>
            </a:r>
            <a:endParaRPr lang="en-GB" altLang="zh-CN" noProof="0" smtClean="0"/>
          </a:p>
        </p:txBody>
      </p:sp>
      <p:sp>
        <p:nvSpPr>
          <p:cNvPr id="10459" name="Rectangle 2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charset="0"/>
              <a:buNone/>
              <a:defRPr/>
            </a:lvl1pPr>
          </a:lstStyle>
          <a:p>
            <a:pPr lvl="0"/>
            <a:r>
              <a:rPr lang="en-GB" altLang="zh-CN" noProof="0" smtClean="0"/>
              <a:t>Click to edit Master subtitle style</a:t>
            </a:r>
            <a:endParaRPr lang="en-GB" altLang="zh-CN" noProof="0" smtClean="0"/>
          </a:p>
        </p:txBody>
      </p:sp>
      <p:sp>
        <p:nvSpPr>
          <p:cNvPr id="4" name="Rectangle 22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5" name="Rectangle 22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1A4DE-042C-4B26-844D-D5074BD04930}" type="slidenum">
              <a:rPr lang="en-GB" altLang="zh-CN"/>
            </a:fld>
            <a:endParaRPr lang="en-GB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8" name="Rectangle 2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446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GB" altLang="zh-CN" noProof="0" smtClean="0"/>
              <a:t>Click to edit Master title style</a:t>
            </a:r>
            <a:endParaRPr lang="en-GB" altLang="zh-CN" noProof="0" smtClean="0"/>
          </a:p>
        </p:txBody>
      </p:sp>
      <p:sp>
        <p:nvSpPr>
          <p:cNvPr id="10459" name="Rectangle 2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charset="0"/>
              <a:buNone/>
              <a:defRPr/>
            </a:lvl1pPr>
          </a:lstStyle>
          <a:p>
            <a:pPr lvl="0"/>
            <a:r>
              <a:rPr lang="en-GB" altLang="zh-CN" noProof="0" smtClean="0"/>
              <a:t>Click to edit Master subtitle style</a:t>
            </a:r>
            <a:endParaRPr lang="en-GB" altLang="zh-CN" noProof="0" smtClean="0"/>
          </a:p>
        </p:txBody>
      </p:sp>
      <p:sp>
        <p:nvSpPr>
          <p:cNvPr id="4" name="Rectangle 22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5" name="Rectangle 22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1A4DE-042C-4B26-844D-D5074BD04930}" type="slidenum">
              <a:rPr lang="en-GB" altLang="zh-CN"/>
            </a:fld>
            <a:endParaRPr lang="en-GB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8997-71F2-4955-BFC3-97C8C2A762D2}" type="slidenum">
              <a:rPr lang="en-GB" altLang="zh-CN"/>
            </a:fld>
            <a:endParaRPr lang="en-GB" altLang="zh-CN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4335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9B358-40BA-4656-84FC-6A9F906675D0}" type="slidenum">
              <a:rPr lang="en-GB" altLang="zh-CN"/>
            </a:fld>
            <a:endParaRPr lang="en-GB" altLang="zh-CN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8" name="Rectangle 2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446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GB" altLang="zh-CN" noProof="0" smtClean="0"/>
              <a:t>Click to edit Master title style</a:t>
            </a:r>
            <a:endParaRPr lang="en-GB" altLang="zh-CN" noProof="0" smtClean="0"/>
          </a:p>
        </p:txBody>
      </p:sp>
      <p:sp>
        <p:nvSpPr>
          <p:cNvPr id="10459" name="Rectangle 2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charset="0"/>
              <a:buNone/>
              <a:defRPr/>
            </a:lvl1pPr>
          </a:lstStyle>
          <a:p>
            <a:pPr lvl="0"/>
            <a:r>
              <a:rPr lang="en-GB" altLang="zh-CN" noProof="0" smtClean="0"/>
              <a:t>Click to edit Master subtitle style</a:t>
            </a:r>
            <a:endParaRPr lang="en-GB" altLang="zh-CN" noProof="0" smtClean="0"/>
          </a:p>
        </p:txBody>
      </p:sp>
      <p:sp>
        <p:nvSpPr>
          <p:cNvPr id="4" name="Rectangle 22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5" name="Rectangle 22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1A4DE-042C-4B26-844D-D5074BD04930}" type="slidenum">
              <a:rPr lang="en-GB" altLang="zh-CN"/>
            </a:fld>
            <a:endParaRPr lang="en-GB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8997-71F2-4955-BFC3-97C8C2A762D2}" type="slidenum">
              <a:rPr lang="en-GB" altLang="zh-CN"/>
            </a:fld>
            <a:endParaRPr lang="en-GB" altLang="zh-CN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4335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9B358-40BA-4656-84FC-6A9F906675D0}" type="slidenum">
              <a:rPr lang="en-GB" altLang="zh-CN"/>
            </a:fld>
            <a:endParaRPr lang="en-GB" altLang="zh-CN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8" name="Rectangle 2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446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GB" altLang="zh-CN" noProof="0" smtClean="0"/>
              <a:t>Click to edit Master title style</a:t>
            </a:r>
            <a:endParaRPr lang="en-GB" altLang="zh-CN" noProof="0" smtClean="0"/>
          </a:p>
        </p:txBody>
      </p:sp>
      <p:sp>
        <p:nvSpPr>
          <p:cNvPr id="10459" name="Rectangle 2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charset="0"/>
              <a:buNone/>
              <a:defRPr/>
            </a:lvl1pPr>
          </a:lstStyle>
          <a:p>
            <a:pPr lvl="0"/>
            <a:r>
              <a:rPr lang="en-GB" altLang="zh-CN" noProof="0" smtClean="0"/>
              <a:t>Click to edit Master subtitle style</a:t>
            </a:r>
            <a:endParaRPr lang="en-GB" altLang="zh-CN" noProof="0" smtClean="0"/>
          </a:p>
        </p:txBody>
      </p:sp>
      <p:sp>
        <p:nvSpPr>
          <p:cNvPr id="4" name="Rectangle 22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5" name="Rectangle 22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1A4DE-042C-4B26-844D-D5074BD04930}" type="slidenum">
              <a:rPr lang="en-GB" altLang="zh-CN"/>
            </a:fld>
            <a:endParaRPr lang="en-GB" alt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8997-71F2-4955-BFC3-97C8C2A762D2}" type="slidenum">
              <a:rPr lang="en-GB" altLang="zh-CN"/>
            </a:fld>
            <a:endParaRPr lang="en-GB" altLang="zh-CN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4335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9B358-40BA-4656-84FC-6A9F906675D0}" type="slidenum">
              <a:rPr lang="en-GB" altLang="zh-CN"/>
            </a:fld>
            <a:endParaRPr lang="en-GB" altLang="zh-CN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8" name="Rectangle 2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446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GB" altLang="zh-CN" noProof="0" smtClean="0"/>
              <a:t>Click to edit Master title style</a:t>
            </a:r>
            <a:endParaRPr lang="en-GB" altLang="zh-CN" noProof="0" smtClean="0"/>
          </a:p>
        </p:txBody>
      </p:sp>
      <p:sp>
        <p:nvSpPr>
          <p:cNvPr id="10459" name="Rectangle 2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charset="0"/>
              <a:buNone/>
              <a:defRPr/>
            </a:lvl1pPr>
          </a:lstStyle>
          <a:p>
            <a:pPr lvl="0"/>
            <a:r>
              <a:rPr lang="en-GB" altLang="zh-CN" noProof="0" smtClean="0"/>
              <a:t>Click to edit Master subtitle style</a:t>
            </a:r>
            <a:endParaRPr lang="en-GB" altLang="zh-CN" noProof="0" smtClean="0"/>
          </a:p>
        </p:txBody>
      </p:sp>
      <p:sp>
        <p:nvSpPr>
          <p:cNvPr id="4" name="Rectangle 22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5" name="Rectangle 22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1A4DE-042C-4B26-844D-D5074BD04930}" type="slidenum">
              <a:rPr lang="en-GB" altLang="zh-CN"/>
            </a:fld>
            <a:endParaRPr lang="en-GB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8997-71F2-4955-BFC3-97C8C2A762D2}" type="slidenum">
              <a:rPr lang="en-GB" altLang="zh-CN"/>
            </a:fld>
            <a:endParaRPr lang="en-GB" altLang="zh-CN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8997-71F2-4955-BFC3-97C8C2A762D2}" type="slidenum">
              <a:rPr lang="en-GB" altLang="zh-CN"/>
            </a:fld>
            <a:endParaRPr lang="en-GB" altLang="zh-CN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4335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9B358-40BA-4656-84FC-6A9F906675D0}" type="slidenum">
              <a:rPr lang="en-GB" altLang="zh-CN"/>
            </a:fld>
            <a:endParaRPr lang="en-GB" altLang="zh-CN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8" name="Rectangle 2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446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GB" altLang="zh-CN" noProof="0" smtClean="0"/>
              <a:t>Click to edit Master title style</a:t>
            </a:r>
            <a:endParaRPr lang="en-GB" altLang="zh-CN" noProof="0" smtClean="0"/>
          </a:p>
        </p:txBody>
      </p:sp>
      <p:sp>
        <p:nvSpPr>
          <p:cNvPr id="10459" name="Rectangle 2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charset="0"/>
              <a:buNone/>
              <a:defRPr/>
            </a:lvl1pPr>
          </a:lstStyle>
          <a:p>
            <a:pPr lvl="0"/>
            <a:r>
              <a:rPr lang="en-GB" altLang="zh-CN" noProof="0" smtClean="0"/>
              <a:t>Click to edit Master subtitle style</a:t>
            </a:r>
            <a:endParaRPr lang="en-GB" altLang="zh-CN" noProof="0" smtClean="0"/>
          </a:p>
        </p:txBody>
      </p:sp>
      <p:sp>
        <p:nvSpPr>
          <p:cNvPr id="4" name="Rectangle 22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5" name="Rectangle 22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1A4DE-042C-4B26-844D-D5074BD04930}" type="slidenum">
              <a:rPr lang="en-GB" altLang="zh-CN"/>
            </a:fld>
            <a:endParaRPr lang="en-GB" alt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8997-71F2-4955-BFC3-97C8C2A762D2}" type="slidenum">
              <a:rPr lang="en-GB" altLang="zh-CN"/>
            </a:fld>
            <a:endParaRPr lang="en-GB" altLang="zh-CN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4335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9B358-40BA-4656-84FC-6A9F906675D0}" type="slidenum">
              <a:rPr lang="en-GB" altLang="zh-CN"/>
            </a:fld>
            <a:endParaRPr lang="en-GB" altLang="zh-CN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8" name="Rectangle 2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446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GB" altLang="zh-CN" noProof="0" smtClean="0"/>
              <a:t>Click to edit Master title style</a:t>
            </a:r>
            <a:endParaRPr lang="en-GB" altLang="zh-CN" noProof="0" smtClean="0"/>
          </a:p>
        </p:txBody>
      </p:sp>
      <p:sp>
        <p:nvSpPr>
          <p:cNvPr id="10459" name="Rectangle 2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charset="0"/>
              <a:buNone/>
              <a:defRPr/>
            </a:lvl1pPr>
          </a:lstStyle>
          <a:p>
            <a:pPr lvl="0"/>
            <a:r>
              <a:rPr lang="en-GB" altLang="zh-CN" noProof="0" smtClean="0"/>
              <a:t>Click to edit Master subtitle style</a:t>
            </a:r>
            <a:endParaRPr lang="en-GB" altLang="zh-CN" noProof="0" smtClean="0"/>
          </a:p>
        </p:txBody>
      </p:sp>
      <p:sp>
        <p:nvSpPr>
          <p:cNvPr id="4" name="Rectangle 22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5" name="Rectangle 22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1A4DE-042C-4B26-844D-D5074BD04930}" type="slidenum">
              <a:rPr lang="en-GB" altLang="zh-CN"/>
            </a:fld>
            <a:endParaRPr lang="en-GB" alt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8997-71F2-4955-BFC3-97C8C2A762D2}" type="slidenum">
              <a:rPr lang="en-GB" altLang="zh-CN"/>
            </a:fld>
            <a:endParaRPr lang="en-GB" altLang="zh-CN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4335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9B358-40BA-4656-84FC-6A9F906675D0}" type="slidenum">
              <a:rPr lang="en-GB" altLang="zh-CN"/>
            </a:fld>
            <a:endParaRPr lang="en-GB" altLang="zh-CN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8" name="Rectangle 2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446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GB" altLang="zh-CN" noProof="0" smtClean="0"/>
              <a:t>Click to edit Master title style</a:t>
            </a:r>
            <a:endParaRPr lang="en-GB" altLang="zh-CN" noProof="0" smtClean="0"/>
          </a:p>
        </p:txBody>
      </p:sp>
      <p:sp>
        <p:nvSpPr>
          <p:cNvPr id="10459" name="Rectangle 2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charset="0"/>
              <a:buNone/>
              <a:defRPr/>
            </a:lvl1pPr>
          </a:lstStyle>
          <a:p>
            <a:pPr lvl="0"/>
            <a:r>
              <a:rPr lang="en-GB" altLang="zh-CN" noProof="0" smtClean="0"/>
              <a:t>Click to edit Master subtitle style</a:t>
            </a:r>
            <a:endParaRPr lang="en-GB" altLang="zh-CN" noProof="0" smtClean="0"/>
          </a:p>
        </p:txBody>
      </p:sp>
      <p:sp>
        <p:nvSpPr>
          <p:cNvPr id="4" name="Rectangle 22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5" name="Rectangle 22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1A4DE-042C-4B26-844D-D5074BD04930}" type="slidenum">
              <a:rPr lang="en-GB" altLang="zh-CN"/>
            </a:fld>
            <a:endParaRPr lang="en-GB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8997-71F2-4955-BFC3-97C8C2A762D2}" type="slidenum">
              <a:rPr lang="en-GB" altLang="zh-CN"/>
            </a:fld>
            <a:endParaRPr lang="en-GB" altLang="zh-CN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4335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9B358-40BA-4656-84FC-6A9F906675D0}" type="slidenum">
              <a:rPr lang="en-GB" altLang="zh-CN"/>
            </a:fld>
            <a:endParaRPr lang="en-GB" altLang="zh-CN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4335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9B358-40BA-4656-84FC-6A9F906675D0}" type="slidenum">
              <a:rPr lang="en-GB" altLang="zh-CN"/>
            </a:fld>
            <a:endParaRPr lang="en-GB" altLang="zh-CN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8" name="Rectangle 2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446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GB" altLang="zh-CN" noProof="0" smtClean="0"/>
              <a:t>Click to edit Master title style</a:t>
            </a:r>
            <a:endParaRPr lang="en-GB" altLang="zh-CN" noProof="0" smtClean="0"/>
          </a:p>
        </p:txBody>
      </p:sp>
      <p:sp>
        <p:nvSpPr>
          <p:cNvPr id="10459" name="Rectangle 2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charset="0"/>
              <a:buNone/>
              <a:defRPr/>
            </a:lvl1pPr>
          </a:lstStyle>
          <a:p>
            <a:pPr lvl="0"/>
            <a:r>
              <a:rPr lang="en-GB" altLang="zh-CN" noProof="0" smtClean="0"/>
              <a:t>Click to edit Master subtitle style</a:t>
            </a:r>
            <a:endParaRPr lang="en-GB" altLang="zh-CN" noProof="0" smtClean="0"/>
          </a:p>
        </p:txBody>
      </p:sp>
      <p:sp>
        <p:nvSpPr>
          <p:cNvPr id="4" name="Rectangle 22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5" name="Rectangle 22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1A4DE-042C-4B26-844D-D5074BD04930}" type="slidenum">
              <a:rPr lang="en-GB" altLang="zh-CN"/>
            </a:fld>
            <a:endParaRPr lang="en-GB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8997-71F2-4955-BFC3-97C8C2A762D2}" type="slidenum">
              <a:rPr lang="en-GB" altLang="zh-CN"/>
            </a:fld>
            <a:endParaRPr lang="en-GB" altLang="zh-CN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4335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9B358-40BA-4656-84FC-6A9F906675D0}" type="slidenum">
              <a:rPr lang="en-GB" altLang="zh-CN"/>
            </a:fld>
            <a:endParaRPr lang="en-GB" altLang="zh-CN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8" name="Rectangle 2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446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GB" altLang="zh-CN" noProof="0" smtClean="0"/>
              <a:t>Click to edit Master title style</a:t>
            </a:r>
            <a:endParaRPr lang="en-GB" altLang="zh-CN" noProof="0" smtClean="0"/>
          </a:p>
        </p:txBody>
      </p:sp>
      <p:sp>
        <p:nvSpPr>
          <p:cNvPr id="10459" name="Rectangle 2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charset="0"/>
              <a:buNone/>
              <a:defRPr/>
            </a:lvl1pPr>
          </a:lstStyle>
          <a:p>
            <a:pPr lvl="0"/>
            <a:r>
              <a:rPr lang="en-GB" altLang="zh-CN" noProof="0" smtClean="0"/>
              <a:t>Click to edit Master subtitle style</a:t>
            </a:r>
            <a:endParaRPr lang="en-GB" altLang="zh-CN" noProof="0" smtClean="0"/>
          </a:p>
        </p:txBody>
      </p:sp>
      <p:sp>
        <p:nvSpPr>
          <p:cNvPr id="4" name="Rectangle 22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5" name="Rectangle 22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1A4DE-042C-4B26-844D-D5074BD04930}" type="slidenum">
              <a:rPr lang="en-GB" altLang="zh-CN"/>
            </a:fld>
            <a:endParaRPr lang="en-GB" alt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8997-71F2-4955-BFC3-97C8C2A762D2}" type="slidenum">
              <a:rPr lang="en-GB" altLang="zh-CN"/>
            </a:fld>
            <a:endParaRPr lang="en-GB" altLang="zh-CN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4335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9B358-40BA-4656-84FC-6A9F906675D0}" type="slidenum">
              <a:rPr lang="en-GB" altLang="zh-CN"/>
            </a:fld>
            <a:endParaRPr lang="en-GB" altLang="zh-CN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8" name="Rectangle 2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446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GB" altLang="zh-CN" noProof="0" smtClean="0"/>
              <a:t>Click to edit Master title style</a:t>
            </a:r>
            <a:endParaRPr lang="en-GB" altLang="zh-CN" noProof="0" smtClean="0"/>
          </a:p>
        </p:txBody>
      </p:sp>
      <p:sp>
        <p:nvSpPr>
          <p:cNvPr id="10459" name="Rectangle 2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charset="0"/>
              <a:buNone/>
              <a:defRPr/>
            </a:lvl1pPr>
          </a:lstStyle>
          <a:p>
            <a:pPr lvl="0"/>
            <a:r>
              <a:rPr lang="en-GB" altLang="zh-CN" noProof="0" smtClean="0"/>
              <a:t>Click to edit Master subtitle style</a:t>
            </a:r>
            <a:endParaRPr lang="en-GB" altLang="zh-CN" noProof="0" smtClean="0"/>
          </a:p>
        </p:txBody>
      </p:sp>
      <p:sp>
        <p:nvSpPr>
          <p:cNvPr id="4" name="Rectangle 22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5" name="Rectangle 22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1A4DE-042C-4B26-844D-D5074BD04930}" type="slidenum">
              <a:rPr lang="en-GB" altLang="zh-CN"/>
            </a:fld>
            <a:endParaRPr lang="en-GB" alt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8997-71F2-4955-BFC3-97C8C2A762D2}" type="slidenum">
              <a:rPr lang="en-GB" altLang="zh-CN"/>
            </a:fld>
            <a:endParaRPr lang="en-GB" altLang="zh-CN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4335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9B358-40BA-4656-84FC-6A9F906675D0}" type="slidenum">
              <a:rPr lang="en-GB" altLang="zh-CN"/>
            </a:fld>
            <a:endParaRPr lang="en-GB" altLang="zh-CN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8" name="Rectangle 2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446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GB" altLang="zh-CN" noProof="0" smtClean="0"/>
              <a:t>Click to edit Master title style</a:t>
            </a:r>
            <a:endParaRPr lang="en-GB" altLang="zh-CN" noProof="0" smtClean="0"/>
          </a:p>
        </p:txBody>
      </p:sp>
      <p:sp>
        <p:nvSpPr>
          <p:cNvPr id="10459" name="Rectangle 2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charset="0"/>
              <a:buNone/>
              <a:defRPr/>
            </a:lvl1pPr>
          </a:lstStyle>
          <a:p>
            <a:pPr lvl="0"/>
            <a:r>
              <a:rPr lang="en-GB" altLang="zh-CN" noProof="0" smtClean="0"/>
              <a:t>Click to edit Master subtitle style</a:t>
            </a:r>
            <a:endParaRPr lang="en-GB" altLang="zh-CN" noProof="0" smtClean="0"/>
          </a:p>
        </p:txBody>
      </p:sp>
      <p:sp>
        <p:nvSpPr>
          <p:cNvPr id="4" name="Rectangle 22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5" name="Rectangle 22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1A4DE-042C-4B26-844D-D5074BD04930}" type="slidenum">
              <a:rPr lang="en-GB" altLang="zh-CN"/>
            </a:fld>
            <a:endParaRPr lang="en-GB" alt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8" name="Rectangle 2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446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GB" altLang="zh-CN" noProof="0" smtClean="0"/>
              <a:t>Click to edit Master title style</a:t>
            </a:r>
            <a:endParaRPr lang="en-GB" altLang="zh-CN" noProof="0" smtClean="0"/>
          </a:p>
        </p:txBody>
      </p:sp>
      <p:sp>
        <p:nvSpPr>
          <p:cNvPr id="10459" name="Rectangle 2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charset="0"/>
              <a:buNone/>
              <a:defRPr/>
            </a:lvl1pPr>
          </a:lstStyle>
          <a:p>
            <a:pPr lvl="0"/>
            <a:r>
              <a:rPr lang="en-GB" altLang="zh-CN" noProof="0" smtClean="0"/>
              <a:t>Click to edit Master subtitle style</a:t>
            </a:r>
            <a:endParaRPr lang="en-GB" altLang="zh-CN" noProof="0" smtClean="0"/>
          </a:p>
        </p:txBody>
      </p:sp>
      <p:sp>
        <p:nvSpPr>
          <p:cNvPr id="4" name="Rectangle 22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5" name="Rectangle 22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1A4DE-042C-4B26-844D-D5074BD04930}" type="slidenum">
              <a:rPr lang="en-GB" altLang="zh-CN"/>
            </a:fld>
            <a:endParaRPr lang="en-GB" altLang="zh-C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8997-71F2-4955-BFC3-97C8C2A762D2}" type="slidenum">
              <a:rPr lang="en-GB" altLang="zh-CN"/>
            </a:fld>
            <a:endParaRPr lang="en-GB" altLang="zh-CN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4335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9B358-40BA-4656-84FC-6A9F906675D0}" type="slidenum">
              <a:rPr lang="en-GB" altLang="zh-CN"/>
            </a:fld>
            <a:endParaRPr lang="en-GB" altLang="zh-CN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8" name="Rectangle 2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446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GB" altLang="zh-CN" noProof="0" smtClean="0"/>
              <a:t>Click to edit Master title style</a:t>
            </a:r>
            <a:endParaRPr lang="en-GB" altLang="zh-CN" noProof="0" smtClean="0"/>
          </a:p>
        </p:txBody>
      </p:sp>
      <p:sp>
        <p:nvSpPr>
          <p:cNvPr id="10459" name="Rectangle 2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charset="0"/>
              <a:buNone/>
              <a:defRPr/>
            </a:lvl1pPr>
          </a:lstStyle>
          <a:p>
            <a:pPr lvl="0"/>
            <a:r>
              <a:rPr lang="en-GB" altLang="zh-CN" noProof="0" smtClean="0"/>
              <a:t>Click to edit Master subtitle style</a:t>
            </a:r>
            <a:endParaRPr lang="en-GB" altLang="zh-CN" noProof="0" smtClean="0"/>
          </a:p>
        </p:txBody>
      </p:sp>
      <p:sp>
        <p:nvSpPr>
          <p:cNvPr id="4" name="Rectangle 22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5" name="Rectangle 22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1A4DE-042C-4B26-844D-D5074BD04930}" type="slidenum">
              <a:rPr lang="en-GB" altLang="zh-CN"/>
            </a:fld>
            <a:endParaRPr lang="en-GB" alt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8997-71F2-4955-BFC3-97C8C2A762D2}" type="slidenum">
              <a:rPr lang="en-GB" altLang="zh-CN"/>
            </a:fld>
            <a:endParaRPr lang="en-GB" altLang="zh-CN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4335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9B358-40BA-4656-84FC-6A9F906675D0}" type="slidenum">
              <a:rPr lang="en-GB" altLang="zh-CN"/>
            </a:fld>
            <a:endParaRPr lang="en-GB" altLang="zh-CN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8" name="Rectangle 2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446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GB" altLang="zh-CN" noProof="0" smtClean="0"/>
              <a:t>Click to edit Master title style</a:t>
            </a:r>
            <a:endParaRPr lang="en-GB" altLang="zh-CN" noProof="0" smtClean="0"/>
          </a:p>
        </p:txBody>
      </p:sp>
      <p:sp>
        <p:nvSpPr>
          <p:cNvPr id="10459" name="Rectangle 2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charset="0"/>
              <a:buNone/>
              <a:defRPr/>
            </a:lvl1pPr>
          </a:lstStyle>
          <a:p>
            <a:pPr lvl="0"/>
            <a:r>
              <a:rPr lang="en-GB" altLang="zh-CN" noProof="0" smtClean="0"/>
              <a:t>Click to edit Master subtitle style</a:t>
            </a:r>
            <a:endParaRPr lang="en-GB" altLang="zh-CN" noProof="0" smtClean="0"/>
          </a:p>
        </p:txBody>
      </p:sp>
      <p:sp>
        <p:nvSpPr>
          <p:cNvPr id="4" name="Rectangle 22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5" name="Rectangle 22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1A4DE-042C-4B26-844D-D5074BD04930}" type="slidenum">
              <a:rPr lang="en-GB" altLang="zh-CN"/>
            </a:fld>
            <a:endParaRPr lang="en-GB" alt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8997-71F2-4955-BFC3-97C8C2A762D2}" type="slidenum">
              <a:rPr lang="en-GB" altLang="zh-CN"/>
            </a:fld>
            <a:endParaRPr lang="en-GB" altLang="zh-CN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4335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9B358-40BA-4656-84FC-6A9F906675D0}" type="slidenum">
              <a:rPr lang="en-GB" altLang="zh-CN"/>
            </a:fld>
            <a:endParaRPr lang="en-GB" altLang="zh-CN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8" name="Rectangle 2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446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GB" altLang="zh-CN" noProof="0" smtClean="0"/>
              <a:t>Click to edit Master title style</a:t>
            </a:r>
            <a:endParaRPr lang="en-GB" altLang="zh-CN" noProof="0" smtClean="0"/>
          </a:p>
        </p:txBody>
      </p:sp>
      <p:sp>
        <p:nvSpPr>
          <p:cNvPr id="10459" name="Rectangle 2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charset="0"/>
              <a:buNone/>
              <a:defRPr/>
            </a:lvl1pPr>
          </a:lstStyle>
          <a:p>
            <a:pPr lvl="0"/>
            <a:r>
              <a:rPr lang="en-GB" altLang="zh-CN" noProof="0" smtClean="0"/>
              <a:t>Click to edit Master subtitle style</a:t>
            </a:r>
            <a:endParaRPr lang="en-GB" altLang="zh-CN" noProof="0" smtClean="0"/>
          </a:p>
        </p:txBody>
      </p:sp>
      <p:sp>
        <p:nvSpPr>
          <p:cNvPr id="4" name="Rectangle 22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5" name="Rectangle 22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1A4DE-042C-4B26-844D-D5074BD04930}" type="slidenum">
              <a:rPr lang="en-GB" altLang="zh-CN"/>
            </a:fld>
            <a:endParaRPr lang="en-GB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8997-71F2-4955-BFC3-97C8C2A762D2}" type="slidenum">
              <a:rPr lang="en-GB" altLang="zh-CN"/>
            </a:fld>
            <a:endParaRPr lang="en-GB" altLang="zh-CN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8997-71F2-4955-BFC3-97C8C2A762D2}" type="slidenum">
              <a:rPr lang="en-GB" altLang="zh-CN"/>
            </a:fld>
            <a:endParaRPr lang="en-GB" altLang="zh-CN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4335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9B358-40BA-4656-84FC-6A9F906675D0}" type="slidenum">
              <a:rPr lang="en-GB" altLang="zh-CN"/>
            </a:fld>
            <a:endParaRPr lang="en-GB" altLang="zh-CN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8" name="Rectangle 2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446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GB" altLang="zh-CN" noProof="0" smtClean="0"/>
              <a:t>Click to edit Master title style</a:t>
            </a:r>
            <a:endParaRPr lang="en-GB" altLang="zh-CN" noProof="0" smtClean="0"/>
          </a:p>
        </p:txBody>
      </p:sp>
      <p:sp>
        <p:nvSpPr>
          <p:cNvPr id="10459" name="Rectangle 2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charset="0"/>
              <a:buNone/>
              <a:defRPr/>
            </a:lvl1pPr>
          </a:lstStyle>
          <a:p>
            <a:pPr lvl="0"/>
            <a:r>
              <a:rPr lang="en-GB" altLang="zh-CN" noProof="0" smtClean="0"/>
              <a:t>Click to edit Master subtitle style</a:t>
            </a:r>
            <a:endParaRPr lang="en-GB" altLang="zh-CN" noProof="0" smtClean="0"/>
          </a:p>
        </p:txBody>
      </p:sp>
      <p:sp>
        <p:nvSpPr>
          <p:cNvPr id="4" name="Rectangle 22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5" name="Rectangle 22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1A4DE-042C-4B26-844D-D5074BD04930}" type="slidenum">
              <a:rPr lang="en-GB" altLang="zh-CN"/>
            </a:fld>
            <a:endParaRPr lang="en-GB" altLang="zh-CN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8997-71F2-4955-BFC3-97C8C2A762D2}" type="slidenum">
              <a:rPr lang="en-GB" altLang="zh-CN"/>
            </a:fld>
            <a:endParaRPr lang="en-GB" altLang="zh-CN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4335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9B358-40BA-4656-84FC-6A9F906675D0}" type="slidenum">
              <a:rPr lang="en-GB" altLang="zh-CN"/>
            </a:fld>
            <a:endParaRPr lang="en-GB" altLang="zh-CN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8" name="Rectangle 2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446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GB" altLang="zh-CN" noProof="0" smtClean="0"/>
              <a:t>Click to edit Master title style</a:t>
            </a:r>
            <a:endParaRPr lang="en-GB" altLang="zh-CN" noProof="0" smtClean="0"/>
          </a:p>
        </p:txBody>
      </p:sp>
      <p:sp>
        <p:nvSpPr>
          <p:cNvPr id="10459" name="Rectangle 2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charset="0"/>
              <a:buNone/>
              <a:defRPr/>
            </a:lvl1pPr>
          </a:lstStyle>
          <a:p>
            <a:pPr lvl="0"/>
            <a:r>
              <a:rPr lang="en-GB" altLang="zh-CN" noProof="0" smtClean="0"/>
              <a:t>Click to edit Master subtitle style</a:t>
            </a:r>
            <a:endParaRPr lang="en-GB" altLang="zh-CN" noProof="0" smtClean="0"/>
          </a:p>
        </p:txBody>
      </p:sp>
      <p:sp>
        <p:nvSpPr>
          <p:cNvPr id="4" name="Rectangle 22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5" name="Rectangle 22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1A4DE-042C-4B26-844D-D5074BD04930}" type="slidenum">
              <a:rPr lang="en-GB" altLang="zh-CN"/>
            </a:fld>
            <a:endParaRPr lang="en-GB" altLang="zh-CN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8997-71F2-4955-BFC3-97C8C2A762D2}" type="slidenum">
              <a:rPr lang="en-GB" altLang="zh-CN"/>
            </a:fld>
            <a:endParaRPr lang="en-GB" altLang="zh-CN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4335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9B358-40BA-4656-84FC-6A9F906675D0}" type="slidenum">
              <a:rPr lang="en-GB" altLang="zh-CN"/>
            </a:fld>
            <a:endParaRPr lang="en-GB" altLang="zh-CN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4335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9B358-40BA-4656-84FC-6A9F906675D0}" type="slidenum">
              <a:rPr lang="en-GB" altLang="zh-CN"/>
            </a:fld>
            <a:endParaRPr lang="en-GB" altLang="zh-CN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8" name="Rectangle 218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844675"/>
            <a:ext cx="7772400" cy="1736725"/>
          </a:xfrm>
        </p:spPr>
        <p:txBody>
          <a:bodyPr anchor="b" anchorCtr="1"/>
          <a:lstStyle>
            <a:lvl1pPr>
              <a:defRPr sz="5400"/>
            </a:lvl1pPr>
          </a:lstStyle>
          <a:p>
            <a:pPr lvl="0"/>
            <a:r>
              <a:rPr lang="en-GB" altLang="zh-CN" noProof="0" smtClean="0"/>
              <a:t>Click to edit Master title style</a:t>
            </a:r>
            <a:endParaRPr lang="en-GB" altLang="zh-CN" noProof="0" smtClean="0"/>
          </a:p>
        </p:txBody>
      </p:sp>
      <p:sp>
        <p:nvSpPr>
          <p:cNvPr id="10459" name="Rectangle 219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anose="05000000000000000000" charset="0"/>
              <a:buNone/>
              <a:defRPr/>
            </a:lvl1pPr>
          </a:lstStyle>
          <a:p>
            <a:pPr lvl="0"/>
            <a:r>
              <a:rPr lang="en-GB" altLang="zh-CN" noProof="0" smtClean="0"/>
              <a:t>Click to edit Master subtitle style</a:t>
            </a:r>
            <a:endParaRPr lang="en-GB" altLang="zh-CN" noProof="0" smtClean="0"/>
          </a:p>
        </p:txBody>
      </p:sp>
      <p:sp>
        <p:nvSpPr>
          <p:cNvPr id="4" name="Rectangle 220"/>
          <p:cNvSpPr>
            <a:spLocks noGrp="1" noChangeArrowheads="1"/>
          </p:cNvSpPr>
          <p:nvPr>
            <p:ph type="dt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5" name="Rectangle 221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A1A4DE-042C-4B26-844D-D5074BD04930}" type="slidenum">
              <a:rPr lang="en-GB" altLang="zh-CN"/>
            </a:fld>
            <a:endParaRPr lang="en-GB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B8997-71F2-4955-BFC3-97C8C2A762D2}" type="slidenum">
              <a:rPr lang="en-GB" altLang="zh-CN"/>
            </a:fld>
            <a:endParaRPr lang="en-GB" altLang="zh-CN"/>
          </a:p>
        </p:txBody>
      </p:sp>
      <p:sp>
        <p:nvSpPr>
          <p:cNvPr id="5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6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43350"/>
            <a:ext cx="8229600" cy="219075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二级</a:t>
            </a:r>
            <a:endParaRPr lang="zh-CN" altLang="en-US" smtClean="0"/>
          </a:p>
          <a:p>
            <a:pPr lvl="2"/>
            <a:r>
              <a:rPr lang="zh-CN" altLang="en-US" smtClean="0"/>
              <a:t>三级</a:t>
            </a:r>
            <a:endParaRPr lang="zh-CN" altLang="en-US" smtClean="0"/>
          </a:p>
          <a:p>
            <a:pPr lvl="3"/>
            <a:r>
              <a:rPr lang="zh-CN" altLang="en-US" smtClean="0"/>
              <a:t>四级</a:t>
            </a:r>
            <a:endParaRPr lang="zh-CN" altLang="en-US" smtClean="0"/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Rectangle 21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59B358-40BA-4656-84FC-6A9F906675D0}" type="slidenum">
              <a:rPr lang="en-GB" altLang="zh-CN"/>
            </a:fld>
            <a:endParaRPr lang="en-GB" altLang="zh-CN"/>
          </a:p>
        </p:txBody>
      </p:sp>
      <p:sp>
        <p:nvSpPr>
          <p:cNvPr id="6" name="Rectangle 2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7" name="Rectangle 220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5" Type="http://schemas.openxmlformats.org/officeDocument/2006/relationships/theme" Target="../theme/theme10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1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1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/Relationships>
</file>

<file path=ppt/slideMasters/_rels/slideMaster12.xml.rels><?xml version="1.0" encoding="UTF-8" standalone="yes"?>
<Relationships xmlns="http://schemas.openxmlformats.org/package/2006/relationships"><Relationship Id="rId5" Type="http://schemas.openxmlformats.org/officeDocument/2006/relationships/theme" Target="../theme/theme12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6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/Relationships>
</file>

<file path=ppt/slideMasters/_rels/slideMaster13.xml.rels><?xml version="1.0" encoding="UTF-8" standalone="yes"?>
<Relationships xmlns="http://schemas.openxmlformats.org/package/2006/relationships"><Relationship Id="rId5" Type="http://schemas.openxmlformats.org/officeDocument/2006/relationships/theme" Target="../theme/theme13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39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/Relationships>
</file>

<file path=ppt/slideMasters/_rels/slideMaster14.xml.rels><?xml version="1.0" encoding="UTF-8" standalone="yes"?>
<Relationships xmlns="http://schemas.openxmlformats.org/package/2006/relationships"><Relationship Id="rId5" Type="http://schemas.openxmlformats.org/officeDocument/2006/relationships/theme" Target="../theme/theme14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/Relationships>
</file>

<file path=ppt/slideMasters/_rels/slideMaster15.xml.rels><?xml version="1.0" encoding="UTF-8" standalone="yes"?>
<Relationships xmlns="http://schemas.openxmlformats.org/package/2006/relationships"><Relationship Id="rId5" Type="http://schemas.openxmlformats.org/officeDocument/2006/relationships/theme" Target="../theme/theme15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4.xml"/><Relationship Id="rId1" Type="http://schemas.openxmlformats.org/officeDocument/2006/relationships/slideLayout" Target="../slideLayouts/slideLayout43.xml"/></Relationships>
</file>

<file path=ppt/slideMasters/_rels/slideMaster16.xml.rels><?xml version="1.0" encoding="UTF-8" standalone="yes"?>
<Relationships xmlns="http://schemas.openxmlformats.org/package/2006/relationships"><Relationship Id="rId5" Type="http://schemas.openxmlformats.org/officeDocument/2006/relationships/theme" Target="../theme/theme16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/Relationships>
</file>

<file path=ppt/slideMasters/_rels/slideMaster17.xml.rels><?xml version="1.0" encoding="UTF-8" standalone="yes"?>
<Relationships xmlns="http://schemas.openxmlformats.org/package/2006/relationships"><Relationship Id="rId5" Type="http://schemas.openxmlformats.org/officeDocument/2006/relationships/theme" Target="../theme/theme17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/Relationships>
</file>

<file path=ppt/slideMasters/_rels/slideMaster18.xml.rels><?xml version="1.0" encoding="UTF-8" standalone="yes"?>
<Relationships xmlns="http://schemas.openxmlformats.org/package/2006/relationships"><Relationship Id="rId5" Type="http://schemas.openxmlformats.org/officeDocument/2006/relationships/theme" Target="../theme/theme18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54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/Relationships>
</file>

<file path=ppt/slideMasters/_rels/slideMaster19.xml.rels><?xml version="1.0" encoding="UTF-8" standalone="yes"?>
<Relationships xmlns="http://schemas.openxmlformats.org/package/2006/relationships"><Relationship Id="rId5" Type="http://schemas.openxmlformats.org/officeDocument/2006/relationships/theme" Target="../theme/theme19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57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/Relationships>
</file>

<file path=ppt/slideMasters/_rels/slideMaster2.xml.rels><?xml version="1.0" encoding="UTF-8" standalone="yes"?>
<Relationships xmlns="http://schemas.openxmlformats.org/package/2006/relationships"><Relationship Id="rId5" Type="http://schemas.openxmlformats.org/officeDocument/2006/relationships/theme" Target="../theme/theme2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/Relationships>
</file>

<file path=ppt/slideMasters/_rels/slideMaster3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/Relationships>
</file>

<file path=ppt/slideMasters/_rels/slideMaster4.xml.rels><?xml version="1.0" encoding="UTF-8" standalone="yes"?>
<Relationships xmlns="http://schemas.openxmlformats.org/package/2006/relationships"><Relationship Id="rId5" Type="http://schemas.openxmlformats.org/officeDocument/2006/relationships/theme" Target="../theme/theme4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_rels/slideMaster5.xml.rels><?xml version="1.0" encoding="UTF-8" standalone="yes"?>
<Relationships xmlns="http://schemas.openxmlformats.org/package/2006/relationships"><Relationship Id="rId5" Type="http://schemas.openxmlformats.org/officeDocument/2006/relationships/theme" Target="../theme/theme5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6.xml.rels><?xml version="1.0" encoding="UTF-8" standalone="yes"?>
<Relationships xmlns="http://schemas.openxmlformats.org/package/2006/relationships"><Relationship Id="rId5" Type="http://schemas.openxmlformats.org/officeDocument/2006/relationships/theme" Target="../theme/theme6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7.xml.rels><?xml version="1.0" encoding="UTF-8" standalone="yes"?>
<Relationships xmlns="http://schemas.openxmlformats.org/package/2006/relationships"><Relationship Id="rId5" Type="http://schemas.openxmlformats.org/officeDocument/2006/relationships/theme" Target="../theme/theme7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8.xml.rels><?xml version="1.0" encoding="UTF-8" standalone="yes"?>
<Relationships xmlns="http://schemas.openxmlformats.org/package/2006/relationships"><Relationship Id="rId5" Type="http://schemas.openxmlformats.org/officeDocument/2006/relationships/theme" Target="../theme/theme8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_rels/slideMaster9.xml.rels><?xml version="1.0" encoding="UTF-8" standalone="yes"?>
<Relationships xmlns="http://schemas.openxmlformats.org/package/2006/relationships"><Relationship Id="rId5" Type="http://schemas.openxmlformats.org/officeDocument/2006/relationships/theme" Target="../theme/theme9.xml"/><Relationship Id="rId4" Type="http://schemas.openxmlformats.org/officeDocument/2006/relationships/image" Target="../media/image1.png"/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Rectangle 2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FB07F78-6E50-4F59-AADB-6E62BD61DAF1}" type="slidenum">
              <a:rPr lang="en-GB" altLang="zh-CN"/>
            </a:fld>
            <a:endParaRPr lang="en-GB" altLang="zh-CN"/>
          </a:p>
        </p:txBody>
      </p:sp>
      <p:sp>
        <p:nvSpPr>
          <p:cNvPr id="9435" name="Rectangle 2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6" name="Rectangle 2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7" name="Rectangle 2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/>
              <a:t>Click to edit Master text styles</a:t>
            </a:r>
            <a:endParaRPr lang="en-GB" altLang="zh-CN"/>
          </a:p>
          <a:p>
            <a:pPr lvl="1"/>
            <a:r>
              <a:rPr lang="en-GB" altLang="zh-CN"/>
              <a:t>Second level</a:t>
            </a:r>
            <a:endParaRPr lang="en-GB" altLang="zh-CN"/>
          </a:p>
          <a:p>
            <a:pPr lvl="2"/>
            <a:r>
              <a:rPr lang="en-GB" altLang="zh-CN"/>
              <a:t>Third level</a:t>
            </a:r>
            <a:endParaRPr lang="en-GB" altLang="zh-CN"/>
          </a:p>
          <a:p>
            <a:pPr lvl="3"/>
            <a:r>
              <a:rPr lang="en-GB" altLang="zh-CN"/>
              <a:t>Fourth level</a:t>
            </a:r>
            <a:endParaRPr lang="en-GB" altLang="zh-CN"/>
          </a:p>
          <a:p>
            <a:pPr lvl="4"/>
            <a:r>
              <a:rPr lang="en-GB" altLang="zh-CN"/>
              <a:t>Fifth level</a:t>
            </a:r>
            <a:endParaRPr lang="en-GB" altLang="zh-CN"/>
          </a:p>
        </p:txBody>
      </p:sp>
      <p:sp>
        <p:nvSpPr>
          <p:cNvPr id="9438" name="Rectangle 2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 altLang="zh-CN"/>
              <a:t>Click to edit Master title style</a:t>
            </a:r>
            <a:endParaRPr lang="en-GB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Rectangle 2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FB07F78-6E50-4F59-AADB-6E62BD61DAF1}" type="slidenum">
              <a:rPr lang="en-GB" altLang="zh-CN"/>
            </a:fld>
            <a:endParaRPr lang="en-GB" altLang="zh-CN"/>
          </a:p>
        </p:txBody>
      </p:sp>
      <p:sp>
        <p:nvSpPr>
          <p:cNvPr id="9435" name="Rectangle 2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6" name="Rectangle 2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7" name="Rectangle 2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/>
              <a:t>Click to edit Master text styles</a:t>
            </a:r>
            <a:endParaRPr lang="en-GB" altLang="zh-CN"/>
          </a:p>
          <a:p>
            <a:pPr lvl="1"/>
            <a:r>
              <a:rPr lang="en-GB" altLang="zh-CN"/>
              <a:t>Second level</a:t>
            </a:r>
            <a:endParaRPr lang="en-GB" altLang="zh-CN"/>
          </a:p>
          <a:p>
            <a:pPr lvl="2"/>
            <a:r>
              <a:rPr lang="en-GB" altLang="zh-CN"/>
              <a:t>Third level</a:t>
            </a:r>
            <a:endParaRPr lang="en-GB" altLang="zh-CN"/>
          </a:p>
          <a:p>
            <a:pPr lvl="3"/>
            <a:r>
              <a:rPr lang="en-GB" altLang="zh-CN"/>
              <a:t>Fourth level</a:t>
            </a:r>
            <a:endParaRPr lang="en-GB" altLang="zh-CN"/>
          </a:p>
          <a:p>
            <a:pPr lvl="4"/>
            <a:r>
              <a:rPr lang="en-GB" altLang="zh-CN"/>
              <a:t>Fifth level</a:t>
            </a:r>
            <a:endParaRPr lang="en-GB" altLang="zh-CN"/>
          </a:p>
        </p:txBody>
      </p:sp>
      <p:sp>
        <p:nvSpPr>
          <p:cNvPr id="9438" name="Rectangle 2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 altLang="zh-CN"/>
              <a:t>Click to edit Master title style</a:t>
            </a:r>
            <a:endParaRPr lang="en-GB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Rectangle 2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FB07F78-6E50-4F59-AADB-6E62BD61DAF1}" type="slidenum">
              <a:rPr lang="en-GB" altLang="zh-CN"/>
            </a:fld>
            <a:endParaRPr lang="en-GB" altLang="zh-CN"/>
          </a:p>
        </p:txBody>
      </p:sp>
      <p:sp>
        <p:nvSpPr>
          <p:cNvPr id="9435" name="Rectangle 2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6" name="Rectangle 2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7" name="Rectangle 2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/>
              <a:t>Click to edit Master text styles</a:t>
            </a:r>
            <a:endParaRPr lang="en-GB" altLang="zh-CN"/>
          </a:p>
          <a:p>
            <a:pPr lvl="1"/>
            <a:r>
              <a:rPr lang="en-GB" altLang="zh-CN"/>
              <a:t>Second level</a:t>
            </a:r>
            <a:endParaRPr lang="en-GB" altLang="zh-CN"/>
          </a:p>
          <a:p>
            <a:pPr lvl="2"/>
            <a:r>
              <a:rPr lang="en-GB" altLang="zh-CN"/>
              <a:t>Third level</a:t>
            </a:r>
            <a:endParaRPr lang="en-GB" altLang="zh-CN"/>
          </a:p>
          <a:p>
            <a:pPr lvl="3"/>
            <a:r>
              <a:rPr lang="en-GB" altLang="zh-CN"/>
              <a:t>Fourth level</a:t>
            </a:r>
            <a:endParaRPr lang="en-GB" altLang="zh-CN"/>
          </a:p>
          <a:p>
            <a:pPr lvl="4"/>
            <a:r>
              <a:rPr lang="en-GB" altLang="zh-CN"/>
              <a:t>Fifth level</a:t>
            </a:r>
            <a:endParaRPr lang="en-GB" altLang="zh-CN"/>
          </a:p>
        </p:txBody>
      </p:sp>
      <p:sp>
        <p:nvSpPr>
          <p:cNvPr id="9438" name="Rectangle 2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 altLang="zh-CN"/>
              <a:t>Click to edit Master title style</a:t>
            </a:r>
            <a:endParaRPr lang="en-GB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Rectangle 2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FB07F78-6E50-4F59-AADB-6E62BD61DAF1}" type="slidenum">
              <a:rPr lang="en-GB" altLang="zh-CN"/>
            </a:fld>
            <a:endParaRPr lang="en-GB" altLang="zh-CN"/>
          </a:p>
        </p:txBody>
      </p:sp>
      <p:sp>
        <p:nvSpPr>
          <p:cNvPr id="9435" name="Rectangle 2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6" name="Rectangle 2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7" name="Rectangle 2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/>
              <a:t>Click to edit Master text styles</a:t>
            </a:r>
            <a:endParaRPr lang="en-GB" altLang="zh-CN"/>
          </a:p>
          <a:p>
            <a:pPr lvl="1"/>
            <a:r>
              <a:rPr lang="en-GB" altLang="zh-CN"/>
              <a:t>Second level</a:t>
            </a:r>
            <a:endParaRPr lang="en-GB" altLang="zh-CN"/>
          </a:p>
          <a:p>
            <a:pPr lvl="2"/>
            <a:r>
              <a:rPr lang="en-GB" altLang="zh-CN"/>
              <a:t>Third level</a:t>
            </a:r>
            <a:endParaRPr lang="en-GB" altLang="zh-CN"/>
          </a:p>
          <a:p>
            <a:pPr lvl="3"/>
            <a:r>
              <a:rPr lang="en-GB" altLang="zh-CN"/>
              <a:t>Fourth level</a:t>
            </a:r>
            <a:endParaRPr lang="en-GB" altLang="zh-CN"/>
          </a:p>
          <a:p>
            <a:pPr lvl="4"/>
            <a:r>
              <a:rPr lang="en-GB" altLang="zh-CN"/>
              <a:t>Fifth level</a:t>
            </a:r>
            <a:endParaRPr lang="en-GB" altLang="zh-CN"/>
          </a:p>
        </p:txBody>
      </p:sp>
      <p:sp>
        <p:nvSpPr>
          <p:cNvPr id="9438" name="Rectangle 2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 altLang="zh-CN"/>
              <a:t>Click to edit Master title style</a:t>
            </a:r>
            <a:endParaRPr lang="en-GB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Rectangle 2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FB07F78-6E50-4F59-AADB-6E62BD61DAF1}" type="slidenum">
              <a:rPr lang="en-GB" altLang="zh-CN"/>
            </a:fld>
            <a:endParaRPr lang="en-GB" altLang="zh-CN"/>
          </a:p>
        </p:txBody>
      </p:sp>
      <p:sp>
        <p:nvSpPr>
          <p:cNvPr id="9435" name="Rectangle 2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6" name="Rectangle 2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7" name="Rectangle 2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/>
              <a:t>Click to edit Master text styles</a:t>
            </a:r>
            <a:endParaRPr lang="en-GB" altLang="zh-CN"/>
          </a:p>
          <a:p>
            <a:pPr lvl="1"/>
            <a:r>
              <a:rPr lang="en-GB" altLang="zh-CN"/>
              <a:t>Second level</a:t>
            </a:r>
            <a:endParaRPr lang="en-GB" altLang="zh-CN"/>
          </a:p>
          <a:p>
            <a:pPr lvl="2"/>
            <a:r>
              <a:rPr lang="en-GB" altLang="zh-CN"/>
              <a:t>Third level</a:t>
            </a:r>
            <a:endParaRPr lang="en-GB" altLang="zh-CN"/>
          </a:p>
          <a:p>
            <a:pPr lvl="3"/>
            <a:r>
              <a:rPr lang="en-GB" altLang="zh-CN"/>
              <a:t>Fourth level</a:t>
            </a:r>
            <a:endParaRPr lang="en-GB" altLang="zh-CN"/>
          </a:p>
          <a:p>
            <a:pPr lvl="4"/>
            <a:r>
              <a:rPr lang="en-GB" altLang="zh-CN"/>
              <a:t>Fifth level</a:t>
            </a:r>
            <a:endParaRPr lang="en-GB" altLang="zh-CN"/>
          </a:p>
        </p:txBody>
      </p:sp>
      <p:sp>
        <p:nvSpPr>
          <p:cNvPr id="9438" name="Rectangle 2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 altLang="zh-CN"/>
              <a:t>Click to edit Master title style</a:t>
            </a:r>
            <a:endParaRPr lang="en-GB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Rectangle 2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FB07F78-6E50-4F59-AADB-6E62BD61DAF1}" type="slidenum">
              <a:rPr lang="en-GB" altLang="zh-CN"/>
            </a:fld>
            <a:endParaRPr lang="en-GB" altLang="zh-CN"/>
          </a:p>
        </p:txBody>
      </p:sp>
      <p:sp>
        <p:nvSpPr>
          <p:cNvPr id="9435" name="Rectangle 2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6" name="Rectangle 2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7" name="Rectangle 2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/>
              <a:t>Click to edit Master text styles</a:t>
            </a:r>
            <a:endParaRPr lang="en-GB" altLang="zh-CN"/>
          </a:p>
          <a:p>
            <a:pPr lvl="1"/>
            <a:r>
              <a:rPr lang="en-GB" altLang="zh-CN"/>
              <a:t>Second level</a:t>
            </a:r>
            <a:endParaRPr lang="en-GB" altLang="zh-CN"/>
          </a:p>
          <a:p>
            <a:pPr lvl="2"/>
            <a:r>
              <a:rPr lang="en-GB" altLang="zh-CN"/>
              <a:t>Third level</a:t>
            </a:r>
            <a:endParaRPr lang="en-GB" altLang="zh-CN"/>
          </a:p>
          <a:p>
            <a:pPr lvl="3"/>
            <a:r>
              <a:rPr lang="en-GB" altLang="zh-CN"/>
              <a:t>Fourth level</a:t>
            </a:r>
            <a:endParaRPr lang="en-GB" altLang="zh-CN"/>
          </a:p>
          <a:p>
            <a:pPr lvl="4"/>
            <a:r>
              <a:rPr lang="en-GB" altLang="zh-CN"/>
              <a:t>Fifth level</a:t>
            </a:r>
            <a:endParaRPr lang="en-GB" altLang="zh-CN"/>
          </a:p>
        </p:txBody>
      </p:sp>
      <p:sp>
        <p:nvSpPr>
          <p:cNvPr id="9438" name="Rectangle 2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 altLang="zh-CN"/>
              <a:t>Click to edit Master title style</a:t>
            </a:r>
            <a:endParaRPr lang="en-GB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Rectangle 2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FB07F78-6E50-4F59-AADB-6E62BD61DAF1}" type="slidenum">
              <a:rPr lang="en-GB" altLang="zh-CN"/>
            </a:fld>
            <a:endParaRPr lang="en-GB" altLang="zh-CN"/>
          </a:p>
        </p:txBody>
      </p:sp>
      <p:sp>
        <p:nvSpPr>
          <p:cNvPr id="9435" name="Rectangle 2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6" name="Rectangle 2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7" name="Rectangle 2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/>
              <a:t>Click to edit Master text styles</a:t>
            </a:r>
            <a:endParaRPr lang="en-GB" altLang="zh-CN"/>
          </a:p>
          <a:p>
            <a:pPr lvl="1"/>
            <a:r>
              <a:rPr lang="en-GB" altLang="zh-CN"/>
              <a:t>Second level</a:t>
            </a:r>
            <a:endParaRPr lang="en-GB" altLang="zh-CN"/>
          </a:p>
          <a:p>
            <a:pPr lvl="2"/>
            <a:r>
              <a:rPr lang="en-GB" altLang="zh-CN"/>
              <a:t>Third level</a:t>
            </a:r>
            <a:endParaRPr lang="en-GB" altLang="zh-CN"/>
          </a:p>
          <a:p>
            <a:pPr lvl="3"/>
            <a:r>
              <a:rPr lang="en-GB" altLang="zh-CN"/>
              <a:t>Fourth level</a:t>
            </a:r>
            <a:endParaRPr lang="en-GB" altLang="zh-CN"/>
          </a:p>
          <a:p>
            <a:pPr lvl="4"/>
            <a:r>
              <a:rPr lang="en-GB" altLang="zh-CN"/>
              <a:t>Fifth level</a:t>
            </a:r>
            <a:endParaRPr lang="en-GB" altLang="zh-CN"/>
          </a:p>
        </p:txBody>
      </p:sp>
      <p:sp>
        <p:nvSpPr>
          <p:cNvPr id="9438" name="Rectangle 2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 altLang="zh-CN"/>
              <a:t>Click to edit Master title style</a:t>
            </a:r>
            <a:endParaRPr lang="en-GB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Rectangle 2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FB07F78-6E50-4F59-AADB-6E62BD61DAF1}" type="slidenum">
              <a:rPr lang="en-GB" altLang="zh-CN"/>
            </a:fld>
            <a:endParaRPr lang="en-GB" altLang="zh-CN"/>
          </a:p>
        </p:txBody>
      </p:sp>
      <p:sp>
        <p:nvSpPr>
          <p:cNvPr id="9435" name="Rectangle 2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6" name="Rectangle 2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7" name="Rectangle 2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/>
              <a:t>Click to edit Master text styles</a:t>
            </a:r>
            <a:endParaRPr lang="en-GB" altLang="zh-CN"/>
          </a:p>
          <a:p>
            <a:pPr lvl="1"/>
            <a:r>
              <a:rPr lang="en-GB" altLang="zh-CN"/>
              <a:t>Second level</a:t>
            </a:r>
            <a:endParaRPr lang="en-GB" altLang="zh-CN"/>
          </a:p>
          <a:p>
            <a:pPr lvl="2"/>
            <a:r>
              <a:rPr lang="en-GB" altLang="zh-CN"/>
              <a:t>Third level</a:t>
            </a:r>
            <a:endParaRPr lang="en-GB" altLang="zh-CN"/>
          </a:p>
          <a:p>
            <a:pPr lvl="3"/>
            <a:r>
              <a:rPr lang="en-GB" altLang="zh-CN"/>
              <a:t>Fourth level</a:t>
            </a:r>
            <a:endParaRPr lang="en-GB" altLang="zh-CN"/>
          </a:p>
          <a:p>
            <a:pPr lvl="4"/>
            <a:r>
              <a:rPr lang="en-GB" altLang="zh-CN"/>
              <a:t>Fifth level</a:t>
            </a:r>
            <a:endParaRPr lang="en-GB" altLang="zh-CN"/>
          </a:p>
        </p:txBody>
      </p:sp>
      <p:sp>
        <p:nvSpPr>
          <p:cNvPr id="9438" name="Rectangle 2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 altLang="zh-CN"/>
              <a:t>Click to edit Master title style</a:t>
            </a:r>
            <a:endParaRPr lang="en-GB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Rectangle 2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FB07F78-6E50-4F59-AADB-6E62BD61DAF1}" type="slidenum">
              <a:rPr lang="en-GB" altLang="zh-CN"/>
            </a:fld>
            <a:endParaRPr lang="en-GB" altLang="zh-CN"/>
          </a:p>
        </p:txBody>
      </p:sp>
      <p:sp>
        <p:nvSpPr>
          <p:cNvPr id="9435" name="Rectangle 2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6" name="Rectangle 2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7" name="Rectangle 2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/>
              <a:t>Click to edit Master text styles</a:t>
            </a:r>
            <a:endParaRPr lang="en-GB" altLang="zh-CN"/>
          </a:p>
          <a:p>
            <a:pPr lvl="1"/>
            <a:r>
              <a:rPr lang="en-GB" altLang="zh-CN"/>
              <a:t>Second level</a:t>
            </a:r>
            <a:endParaRPr lang="en-GB" altLang="zh-CN"/>
          </a:p>
          <a:p>
            <a:pPr lvl="2"/>
            <a:r>
              <a:rPr lang="en-GB" altLang="zh-CN"/>
              <a:t>Third level</a:t>
            </a:r>
            <a:endParaRPr lang="en-GB" altLang="zh-CN"/>
          </a:p>
          <a:p>
            <a:pPr lvl="3"/>
            <a:r>
              <a:rPr lang="en-GB" altLang="zh-CN"/>
              <a:t>Fourth level</a:t>
            </a:r>
            <a:endParaRPr lang="en-GB" altLang="zh-CN"/>
          </a:p>
          <a:p>
            <a:pPr lvl="4"/>
            <a:r>
              <a:rPr lang="en-GB" altLang="zh-CN"/>
              <a:t>Fifth level</a:t>
            </a:r>
            <a:endParaRPr lang="en-GB" altLang="zh-CN"/>
          </a:p>
        </p:txBody>
      </p:sp>
      <p:sp>
        <p:nvSpPr>
          <p:cNvPr id="9438" name="Rectangle 2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 altLang="zh-CN"/>
              <a:t>Click to edit Master title style</a:t>
            </a:r>
            <a:endParaRPr lang="en-GB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Rectangle 2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FB07F78-6E50-4F59-AADB-6E62BD61DAF1}" type="slidenum">
              <a:rPr lang="en-GB" altLang="zh-CN"/>
            </a:fld>
            <a:endParaRPr lang="en-GB" altLang="zh-CN"/>
          </a:p>
        </p:txBody>
      </p:sp>
      <p:sp>
        <p:nvSpPr>
          <p:cNvPr id="9435" name="Rectangle 2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6" name="Rectangle 2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7" name="Rectangle 2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/>
              <a:t>Click to edit Master text styles</a:t>
            </a:r>
            <a:endParaRPr lang="en-GB" altLang="zh-CN"/>
          </a:p>
          <a:p>
            <a:pPr lvl="1"/>
            <a:r>
              <a:rPr lang="en-GB" altLang="zh-CN"/>
              <a:t>Second level</a:t>
            </a:r>
            <a:endParaRPr lang="en-GB" altLang="zh-CN"/>
          </a:p>
          <a:p>
            <a:pPr lvl="2"/>
            <a:r>
              <a:rPr lang="en-GB" altLang="zh-CN"/>
              <a:t>Third level</a:t>
            </a:r>
            <a:endParaRPr lang="en-GB" altLang="zh-CN"/>
          </a:p>
          <a:p>
            <a:pPr lvl="3"/>
            <a:r>
              <a:rPr lang="en-GB" altLang="zh-CN"/>
              <a:t>Fourth level</a:t>
            </a:r>
            <a:endParaRPr lang="en-GB" altLang="zh-CN"/>
          </a:p>
          <a:p>
            <a:pPr lvl="4"/>
            <a:r>
              <a:rPr lang="en-GB" altLang="zh-CN"/>
              <a:t>Fifth level</a:t>
            </a:r>
            <a:endParaRPr lang="en-GB" altLang="zh-CN"/>
          </a:p>
        </p:txBody>
      </p:sp>
      <p:sp>
        <p:nvSpPr>
          <p:cNvPr id="9438" name="Rectangle 2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 altLang="zh-CN"/>
              <a:t>Click to edit Master title style</a:t>
            </a:r>
            <a:endParaRPr lang="en-GB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Rectangle 2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FB07F78-6E50-4F59-AADB-6E62BD61DAF1}" type="slidenum">
              <a:rPr lang="en-GB" altLang="zh-CN"/>
            </a:fld>
            <a:endParaRPr lang="en-GB" altLang="zh-CN"/>
          </a:p>
        </p:txBody>
      </p:sp>
      <p:sp>
        <p:nvSpPr>
          <p:cNvPr id="9435" name="Rectangle 2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6" name="Rectangle 2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7" name="Rectangle 2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/>
              <a:t>Click to edit Master text styles</a:t>
            </a:r>
            <a:endParaRPr lang="en-GB" altLang="zh-CN"/>
          </a:p>
          <a:p>
            <a:pPr lvl="1"/>
            <a:r>
              <a:rPr lang="en-GB" altLang="zh-CN"/>
              <a:t>Second level</a:t>
            </a:r>
            <a:endParaRPr lang="en-GB" altLang="zh-CN"/>
          </a:p>
          <a:p>
            <a:pPr lvl="2"/>
            <a:r>
              <a:rPr lang="en-GB" altLang="zh-CN"/>
              <a:t>Third level</a:t>
            </a:r>
            <a:endParaRPr lang="en-GB" altLang="zh-CN"/>
          </a:p>
          <a:p>
            <a:pPr lvl="3"/>
            <a:r>
              <a:rPr lang="en-GB" altLang="zh-CN"/>
              <a:t>Fourth level</a:t>
            </a:r>
            <a:endParaRPr lang="en-GB" altLang="zh-CN"/>
          </a:p>
          <a:p>
            <a:pPr lvl="4"/>
            <a:r>
              <a:rPr lang="en-GB" altLang="zh-CN"/>
              <a:t>Fifth level</a:t>
            </a:r>
            <a:endParaRPr lang="en-GB" altLang="zh-CN"/>
          </a:p>
        </p:txBody>
      </p:sp>
      <p:sp>
        <p:nvSpPr>
          <p:cNvPr id="9438" name="Rectangle 2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 altLang="zh-CN"/>
              <a:t>Click to edit Master title style</a:t>
            </a:r>
            <a:endParaRPr lang="en-GB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Rectangle 2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FB07F78-6E50-4F59-AADB-6E62BD61DAF1}" type="slidenum">
              <a:rPr lang="en-GB" altLang="zh-CN"/>
            </a:fld>
            <a:endParaRPr lang="en-GB" altLang="zh-CN"/>
          </a:p>
        </p:txBody>
      </p:sp>
      <p:sp>
        <p:nvSpPr>
          <p:cNvPr id="9435" name="Rectangle 2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6" name="Rectangle 2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7" name="Rectangle 2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/>
              <a:t>Click to edit Master text styles</a:t>
            </a:r>
            <a:endParaRPr lang="en-GB" altLang="zh-CN"/>
          </a:p>
          <a:p>
            <a:pPr lvl="1"/>
            <a:r>
              <a:rPr lang="en-GB" altLang="zh-CN"/>
              <a:t>Second level</a:t>
            </a:r>
            <a:endParaRPr lang="en-GB" altLang="zh-CN"/>
          </a:p>
          <a:p>
            <a:pPr lvl="2"/>
            <a:r>
              <a:rPr lang="en-GB" altLang="zh-CN"/>
              <a:t>Third level</a:t>
            </a:r>
            <a:endParaRPr lang="en-GB" altLang="zh-CN"/>
          </a:p>
          <a:p>
            <a:pPr lvl="3"/>
            <a:r>
              <a:rPr lang="en-GB" altLang="zh-CN"/>
              <a:t>Fourth level</a:t>
            </a:r>
            <a:endParaRPr lang="en-GB" altLang="zh-CN"/>
          </a:p>
          <a:p>
            <a:pPr lvl="4"/>
            <a:r>
              <a:rPr lang="en-GB" altLang="zh-CN"/>
              <a:t>Fifth level</a:t>
            </a:r>
            <a:endParaRPr lang="en-GB" altLang="zh-CN"/>
          </a:p>
        </p:txBody>
      </p:sp>
      <p:sp>
        <p:nvSpPr>
          <p:cNvPr id="9438" name="Rectangle 2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 altLang="zh-CN"/>
              <a:t>Click to edit Master title style</a:t>
            </a:r>
            <a:endParaRPr lang="en-GB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Rectangle 2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FB07F78-6E50-4F59-AADB-6E62BD61DAF1}" type="slidenum">
              <a:rPr lang="en-GB" altLang="zh-CN"/>
            </a:fld>
            <a:endParaRPr lang="en-GB" altLang="zh-CN"/>
          </a:p>
        </p:txBody>
      </p:sp>
      <p:sp>
        <p:nvSpPr>
          <p:cNvPr id="9435" name="Rectangle 2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6" name="Rectangle 2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7" name="Rectangle 2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/>
              <a:t>Click to edit Master text styles</a:t>
            </a:r>
            <a:endParaRPr lang="en-GB" altLang="zh-CN"/>
          </a:p>
          <a:p>
            <a:pPr lvl="1"/>
            <a:r>
              <a:rPr lang="en-GB" altLang="zh-CN"/>
              <a:t>Second level</a:t>
            </a:r>
            <a:endParaRPr lang="en-GB" altLang="zh-CN"/>
          </a:p>
          <a:p>
            <a:pPr lvl="2"/>
            <a:r>
              <a:rPr lang="en-GB" altLang="zh-CN"/>
              <a:t>Third level</a:t>
            </a:r>
            <a:endParaRPr lang="en-GB" altLang="zh-CN"/>
          </a:p>
          <a:p>
            <a:pPr lvl="3"/>
            <a:r>
              <a:rPr lang="en-GB" altLang="zh-CN"/>
              <a:t>Fourth level</a:t>
            </a:r>
            <a:endParaRPr lang="en-GB" altLang="zh-CN"/>
          </a:p>
          <a:p>
            <a:pPr lvl="4"/>
            <a:r>
              <a:rPr lang="en-GB" altLang="zh-CN"/>
              <a:t>Fifth level</a:t>
            </a:r>
            <a:endParaRPr lang="en-GB" altLang="zh-CN"/>
          </a:p>
        </p:txBody>
      </p:sp>
      <p:sp>
        <p:nvSpPr>
          <p:cNvPr id="9438" name="Rectangle 2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 altLang="zh-CN"/>
              <a:t>Click to edit Master title style</a:t>
            </a:r>
            <a:endParaRPr lang="en-GB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Rectangle 2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FB07F78-6E50-4F59-AADB-6E62BD61DAF1}" type="slidenum">
              <a:rPr lang="en-GB" altLang="zh-CN"/>
            </a:fld>
            <a:endParaRPr lang="en-GB" altLang="zh-CN"/>
          </a:p>
        </p:txBody>
      </p:sp>
      <p:sp>
        <p:nvSpPr>
          <p:cNvPr id="9435" name="Rectangle 2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6" name="Rectangle 2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7" name="Rectangle 2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/>
              <a:t>Click to edit Master text styles</a:t>
            </a:r>
            <a:endParaRPr lang="en-GB" altLang="zh-CN"/>
          </a:p>
          <a:p>
            <a:pPr lvl="1"/>
            <a:r>
              <a:rPr lang="en-GB" altLang="zh-CN"/>
              <a:t>Second level</a:t>
            </a:r>
            <a:endParaRPr lang="en-GB" altLang="zh-CN"/>
          </a:p>
          <a:p>
            <a:pPr lvl="2"/>
            <a:r>
              <a:rPr lang="en-GB" altLang="zh-CN"/>
              <a:t>Third level</a:t>
            </a:r>
            <a:endParaRPr lang="en-GB" altLang="zh-CN"/>
          </a:p>
          <a:p>
            <a:pPr lvl="3"/>
            <a:r>
              <a:rPr lang="en-GB" altLang="zh-CN"/>
              <a:t>Fourth level</a:t>
            </a:r>
            <a:endParaRPr lang="en-GB" altLang="zh-CN"/>
          </a:p>
          <a:p>
            <a:pPr lvl="4"/>
            <a:r>
              <a:rPr lang="en-GB" altLang="zh-CN"/>
              <a:t>Fifth level</a:t>
            </a:r>
            <a:endParaRPr lang="en-GB" altLang="zh-CN"/>
          </a:p>
        </p:txBody>
      </p:sp>
      <p:sp>
        <p:nvSpPr>
          <p:cNvPr id="9438" name="Rectangle 2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 altLang="zh-CN"/>
              <a:t>Click to edit Master title style</a:t>
            </a:r>
            <a:endParaRPr lang="en-GB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Rectangle 2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FB07F78-6E50-4F59-AADB-6E62BD61DAF1}" type="slidenum">
              <a:rPr lang="en-GB" altLang="zh-CN"/>
            </a:fld>
            <a:endParaRPr lang="en-GB" altLang="zh-CN"/>
          </a:p>
        </p:txBody>
      </p:sp>
      <p:sp>
        <p:nvSpPr>
          <p:cNvPr id="9435" name="Rectangle 2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6" name="Rectangle 2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7" name="Rectangle 2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/>
              <a:t>Click to edit Master text styles</a:t>
            </a:r>
            <a:endParaRPr lang="en-GB" altLang="zh-CN"/>
          </a:p>
          <a:p>
            <a:pPr lvl="1"/>
            <a:r>
              <a:rPr lang="en-GB" altLang="zh-CN"/>
              <a:t>Second level</a:t>
            </a:r>
            <a:endParaRPr lang="en-GB" altLang="zh-CN"/>
          </a:p>
          <a:p>
            <a:pPr lvl="2"/>
            <a:r>
              <a:rPr lang="en-GB" altLang="zh-CN"/>
              <a:t>Third level</a:t>
            </a:r>
            <a:endParaRPr lang="en-GB" altLang="zh-CN"/>
          </a:p>
          <a:p>
            <a:pPr lvl="3"/>
            <a:r>
              <a:rPr lang="en-GB" altLang="zh-CN"/>
              <a:t>Fourth level</a:t>
            </a:r>
            <a:endParaRPr lang="en-GB" altLang="zh-CN"/>
          </a:p>
          <a:p>
            <a:pPr lvl="4"/>
            <a:r>
              <a:rPr lang="en-GB" altLang="zh-CN"/>
              <a:t>Fifth level</a:t>
            </a:r>
            <a:endParaRPr lang="en-GB" altLang="zh-CN"/>
          </a:p>
        </p:txBody>
      </p:sp>
      <p:sp>
        <p:nvSpPr>
          <p:cNvPr id="9438" name="Rectangle 2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 altLang="zh-CN"/>
              <a:t>Click to edit Master title style</a:t>
            </a:r>
            <a:endParaRPr lang="en-GB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Rectangle 2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FB07F78-6E50-4F59-AADB-6E62BD61DAF1}" type="slidenum">
              <a:rPr lang="en-GB" altLang="zh-CN"/>
            </a:fld>
            <a:endParaRPr lang="en-GB" altLang="zh-CN"/>
          </a:p>
        </p:txBody>
      </p:sp>
      <p:sp>
        <p:nvSpPr>
          <p:cNvPr id="9435" name="Rectangle 2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6" name="Rectangle 2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7" name="Rectangle 2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/>
              <a:t>Click to edit Master text styles</a:t>
            </a:r>
            <a:endParaRPr lang="en-GB" altLang="zh-CN"/>
          </a:p>
          <a:p>
            <a:pPr lvl="1"/>
            <a:r>
              <a:rPr lang="en-GB" altLang="zh-CN"/>
              <a:t>Second level</a:t>
            </a:r>
            <a:endParaRPr lang="en-GB" altLang="zh-CN"/>
          </a:p>
          <a:p>
            <a:pPr lvl="2"/>
            <a:r>
              <a:rPr lang="en-GB" altLang="zh-CN"/>
              <a:t>Third level</a:t>
            </a:r>
            <a:endParaRPr lang="en-GB" altLang="zh-CN"/>
          </a:p>
          <a:p>
            <a:pPr lvl="3"/>
            <a:r>
              <a:rPr lang="en-GB" altLang="zh-CN"/>
              <a:t>Fourth level</a:t>
            </a:r>
            <a:endParaRPr lang="en-GB" altLang="zh-CN"/>
          </a:p>
          <a:p>
            <a:pPr lvl="4"/>
            <a:r>
              <a:rPr lang="en-GB" altLang="zh-CN"/>
              <a:t>Fifth level</a:t>
            </a:r>
            <a:endParaRPr lang="en-GB" altLang="zh-CN"/>
          </a:p>
        </p:txBody>
      </p:sp>
      <p:sp>
        <p:nvSpPr>
          <p:cNvPr id="9438" name="Rectangle 2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 altLang="zh-CN"/>
              <a:t>Click to edit Master title style</a:t>
            </a:r>
            <a:endParaRPr lang="en-GB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Rectangle 2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FB07F78-6E50-4F59-AADB-6E62BD61DAF1}" type="slidenum">
              <a:rPr lang="en-GB" altLang="zh-CN"/>
            </a:fld>
            <a:endParaRPr lang="en-GB" altLang="zh-CN"/>
          </a:p>
        </p:txBody>
      </p:sp>
      <p:sp>
        <p:nvSpPr>
          <p:cNvPr id="9435" name="Rectangle 2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6" name="Rectangle 2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7" name="Rectangle 2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/>
              <a:t>Click to edit Master text styles</a:t>
            </a:r>
            <a:endParaRPr lang="en-GB" altLang="zh-CN"/>
          </a:p>
          <a:p>
            <a:pPr lvl="1"/>
            <a:r>
              <a:rPr lang="en-GB" altLang="zh-CN"/>
              <a:t>Second level</a:t>
            </a:r>
            <a:endParaRPr lang="en-GB" altLang="zh-CN"/>
          </a:p>
          <a:p>
            <a:pPr lvl="2"/>
            <a:r>
              <a:rPr lang="en-GB" altLang="zh-CN"/>
              <a:t>Third level</a:t>
            </a:r>
            <a:endParaRPr lang="en-GB" altLang="zh-CN"/>
          </a:p>
          <a:p>
            <a:pPr lvl="3"/>
            <a:r>
              <a:rPr lang="en-GB" altLang="zh-CN"/>
              <a:t>Fourth level</a:t>
            </a:r>
            <a:endParaRPr lang="en-GB" altLang="zh-CN"/>
          </a:p>
          <a:p>
            <a:pPr lvl="4"/>
            <a:r>
              <a:rPr lang="en-GB" altLang="zh-CN"/>
              <a:t>Fifth level</a:t>
            </a:r>
            <a:endParaRPr lang="en-GB" altLang="zh-CN"/>
          </a:p>
        </p:txBody>
      </p:sp>
      <p:sp>
        <p:nvSpPr>
          <p:cNvPr id="9438" name="Rectangle 2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 altLang="zh-CN"/>
              <a:t>Click to edit Master title style</a:t>
            </a:r>
            <a:endParaRPr lang="en-GB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Rectangle 2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FB07F78-6E50-4F59-AADB-6E62BD61DAF1}" type="slidenum">
              <a:rPr lang="en-GB" altLang="zh-CN"/>
            </a:fld>
            <a:endParaRPr lang="en-GB" altLang="zh-CN"/>
          </a:p>
        </p:txBody>
      </p:sp>
      <p:sp>
        <p:nvSpPr>
          <p:cNvPr id="9435" name="Rectangle 2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6" name="Rectangle 2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7" name="Rectangle 2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/>
              <a:t>Click to edit Master text styles</a:t>
            </a:r>
            <a:endParaRPr lang="en-GB" altLang="zh-CN"/>
          </a:p>
          <a:p>
            <a:pPr lvl="1"/>
            <a:r>
              <a:rPr lang="en-GB" altLang="zh-CN"/>
              <a:t>Second level</a:t>
            </a:r>
            <a:endParaRPr lang="en-GB" altLang="zh-CN"/>
          </a:p>
          <a:p>
            <a:pPr lvl="2"/>
            <a:r>
              <a:rPr lang="en-GB" altLang="zh-CN"/>
              <a:t>Third level</a:t>
            </a:r>
            <a:endParaRPr lang="en-GB" altLang="zh-CN"/>
          </a:p>
          <a:p>
            <a:pPr lvl="3"/>
            <a:r>
              <a:rPr lang="en-GB" altLang="zh-CN"/>
              <a:t>Fourth level</a:t>
            </a:r>
            <a:endParaRPr lang="en-GB" altLang="zh-CN"/>
          </a:p>
          <a:p>
            <a:pPr lvl="4"/>
            <a:r>
              <a:rPr lang="en-GB" altLang="zh-CN"/>
              <a:t>Fifth level</a:t>
            </a:r>
            <a:endParaRPr lang="en-GB" altLang="zh-CN"/>
          </a:p>
        </p:txBody>
      </p:sp>
      <p:sp>
        <p:nvSpPr>
          <p:cNvPr id="9438" name="Rectangle 2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 altLang="zh-CN"/>
              <a:t>Click to edit Master title style</a:t>
            </a:r>
            <a:endParaRPr lang="en-GB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4" name="Rectangle 21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2FB07F78-6E50-4F59-AADB-6E62BD61DAF1}" type="slidenum">
              <a:rPr lang="en-GB" altLang="zh-CN"/>
            </a:fld>
            <a:endParaRPr lang="en-GB" altLang="zh-CN"/>
          </a:p>
        </p:txBody>
      </p:sp>
      <p:sp>
        <p:nvSpPr>
          <p:cNvPr id="9435" name="Rectangle 21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3638"/>
            <a:ext cx="2133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6" name="Rectangle 22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3638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</a:lstStyle>
          <a:p>
            <a:pPr>
              <a:defRPr/>
            </a:pPr>
            <a:endParaRPr lang="en-GB" altLang="zh-CN"/>
          </a:p>
        </p:txBody>
      </p:sp>
      <p:sp>
        <p:nvSpPr>
          <p:cNvPr id="9437" name="Rectangle 221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39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GB" altLang="zh-CN"/>
              <a:t>Click to edit Master text styles</a:t>
            </a:r>
            <a:endParaRPr lang="en-GB" altLang="zh-CN"/>
          </a:p>
          <a:p>
            <a:pPr lvl="1"/>
            <a:r>
              <a:rPr lang="en-GB" altLang="zh-CN"/>
              <a:t>Second level</a:t>
            </a:r>
            <a:endParaRPr lang="en-GB" altLang="zh-CN"/>
          </a:p>
          <a:p>
            <a:pPr lvl="2"/>
            <a:r>
              <a:rPr lang="en-GB" altLang="zh-CN"/>
              <a:t>Third level</a:t>
            </a:r>
            <a:endParaRPr lang="en-GB" altLang="zh-CN"/>
          </a:p>
          <a:p>
            <a:pPr lvl="3"/>
            <a:r>
              <a:rPr lang="en-GB" altLang="zh-CN"/>
              <a:t>Fourth level</a:t>
            </a:r>
            <a:endParaRPr lang="en-GB" altLang="zh-CN"/>
          </a:p>
          <a:p>
            <a:pPr lvl="4"/>
            <a:r>
              <a:rPr lang="en-GB" altLang="zh-CN"/>
              <a:t>Fifth level</a:t>
            </a:r>
            <a:endParaRPr lang="en-GB" altLang="zh-CN"/>
          </a:p>
        </p:txBody>
      </p:sp>
      <p:sp>
        <p:nvSpPr>
          <p:cNvPr id="9438" name="Rectangle 2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GB" altLang="zh-CN"/>
              <a:t>Click to edit Master title style</a:t>
            </a:r>
            <a:endParaRPr lang="en-GB" altLang="zh-CN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宋体" panose="02010600030101010101" pitchFamily="2" charset="-122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  <a:cs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  <a:cs typeface="宋体" panose="02010600030101010101" pitchFamily="2" charset="-122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Blip>
          <a:blip r:embed="rId4"/>
        </a:buBlip>
        <a:defRPr kumimoji="1"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charset="0"/>
        <a:buBlip>
          <a:blip r:embed="rId4"/>
        </a:buBlip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6.xml"/><Relationship Id="rId1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9.xml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3.wdp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8.xml"/><Relationship Id="rId1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3.xml"/><Relationship Id="rId1" Type="http://schemas.openxmlformats.org/officeDocument/2006/relationships/image" Target="../media/image1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0.xml"/><Relationship Id="rId1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6.xml"/><Relationship Id="rId1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6.xml"/><Relationship Id="rId1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6.xml"/><Relationship Id="rId1" Type="http://schemas.openxmlformats.org/officeDocument/2006/relationships/image" Target="../media/image2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4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68313" y="476250"/>
            <a:ext cx="7772400" cy="2520950"/>
          </a:xfrm>
        </p:spPr>
        <p:txBody>
          <a:bodyPr/>
          <a:lstStyle/>
          <a:p>
            <a:pPr eaLnBrk="1" hangingPunct="1">
              <a:defRPr/>
            </a:pPr>
            <a:br>
              <a:rPr kumimoji="0" lang="en-GB" altLang="zh-CN" sz="6000" b="1" dirty="0" smtClean="0"/>
            </a:br>
            <a:r>
              <a:rPr kumimoji="0" lang="en-US" altLang="zh-CN" b="1" dirty="0" smtClean="0"/>
              <a:t>Chapter 2</a:t>
            </a:r>
            <a:r>
              <a:rPr kumimoji="0" lang="zh-CN" altLang="en-US" b="1" dirty="0" smtClean="0"/>
              <a:t> </a:t>
            </a:r>
            <a:r>
              <a:rPr lang="en-US" altLang="zh-CN" b="1" dirty="0" smtClean="0">
                <a:effectLst/>
              </a:rPr>
              <a:t>Communication and Internet technologies </a:t>
            </a:r>
            <a:endParaRPr kumimoji="0" lang="en-GB" altLang="zh-CN" b="1" dirty="0" smtClean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11188" y="3789363"/>
            <a:ext cx="7777162" cy="1871662"/>
          </a:xfrm>
        </p:spPr>
        <p:txBody>
          <a:bodyPr/>
          <a:lstStyle/>
          <a:p>
            <a:pPr eaLnBrk="1" hangingPunct="1">
              <a:buFont typeface="Wingdings" panose="05000000000000000000" pitchFamily="2" charset="2"/>
              <a:buNone/>
              <a:defRPr/>
            </a:pPr>
            <a:r>
              <a:rPr lang="en-US" altLang="zh-CN" sz="4400" b="1" dirty="0" smtClean="0">
                <a:effectLst/>
              </a:rPr>
              <a:t>2.1 transmission and bit streaming</a:t>
            </a:r>
            <a:endParaRPr lang="en-US" altLang="zh-CN" sz="4400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 smtClean="0"/>
              <a:t>What do we need to connect computers together?</a:t>
            </a:r>
            <a:endParaRPr lang="en-US" altLang="zh-CN" sz="2400" dirty="0" smtClean="0"/>
          </a:p>
          <a:p>
            <a:pPr lvl="1">
              <a:defRPr/>
            </a:pPr>
            <a:r>
              <a:rPr lang="en-US" altLang="zh-CN" dirty="0"/>
              <a:t>Some </a:t>
            </a:r>
            <a:r>
              <a:rPr lang="en-US" altLang="zh-CN" dirty="0">
                <a:solidFill>
                  <a:srgbClr val="00B0F0"/>
                </a:solidFill>
              </a:rPr>
              <a:t>hardwares</a:t>
            </a:r>
            <a:endParaRPr lang="en-US" altLang="zh-CN" dirty="0"/>
          </a:p>
          <a:p>
            <a:pPr lvl="2">
              <a:defRPr/>
            </a:pPr>
            <a:r>
              <a:rPr lang="en-US" altLang="zh-CN" sz="2400" dirty="0"/>
              <a:t>Computers, printers, and telephones of users</a:t>
            </a:r>
            <a:endParaRPr lang="en-US" altLang="zh-CN" sz="2400" dirty="0"/>
          </a:p>
          <a:p>
            <a:pPr lvl="2">
              <a:defRPr/>
            </a:pPr>
            <a:r>
              <a:rPr lang="en-US" altLang="zh-CN" sz="2400" dirty="0"/>
              <a:t>Servers</a:t>
            </a:r>
            <a:endParaRPr lang="en-US" altLang="zh-CN" sz="2400" dirty="0"/>
          </a:p>
          <a:p>
            <a:pPr lvl="2">
              <a:defRPr/>
            </a:pPr>
            <a:r>
              <a:rPr lang="en-US" altLang="zh-CN" sz="2400" dirty="0"/>
              <a:t>Transmission media</a:t>
            </a:r>
            <a:endParaRPr lang="en-US" altLang="zh-CN" sz="2400" dirty="0"/>
          </a:p>
          <a:p>
            <a:pPr lvl="2">
              <a:defRPr/>
            </a:pPr>
            <a:r>
              <a:rPr lang="en-US" altLang="zh-CN" sz="2400" dirty="0"/>
              <a:t>A device that can forward data to the destination address --&gt; Routers</a:t>
            </a:r>
            <a:endParaRPr lang="en-US" altLang="zh-CN" sz="2400" dirty="0"/>
          </a:p>
          <a:p>
            <a:pPr lvl="2">
              <a:defRPr/>
            </a:pPr>
            <a:r>
              <a:rPr lang="en-US" altLang="zh-CN" sz="2400" dirty="0"/>
              <a:t>A device that can connect to different types of networks --&gt; Gateways</a:t>
            </a:r>
            <a:endParaRPr lang="en-US" altLang="zh-CN" sz="2400" dirty="0"/>
          </a:p>
          <a:p>
            <a:pPr lvl="2">
              <a:defRPr/>
            </a:pPr>
            <a:endParaRPr lang="en-US" altLang="zh-CN" dirty="0"/>
          </a:p>
          <a:p>
            <a:pPr lvl="1">
              <a:defRPr/>
            </a:pPr>
            <a:r>
              <a:rPr lang="en-US" altLang="zh-CN" dirty="0"/>
              <a:t>A set of rules that determine how data is transmitted --&gt; protocol</a:t>
            </a:r>
            <a:endParaRPr lang="en-US" altLang="zh-CN" dirty="0"/>
          </a:p>
          <a:p>
            <a:pPr lvl="1">
              <a:defRPr/>
            </a:pPr>
            <a:endParaRPr lang="en-US" altLang="zh-CN" dirty="0"/>
          </a:p>
          <a:p>
            <a:pPr lvl="1">
              <a:defRPr/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8229600" cy="930275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Internet-supporting hardware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7500" y="1196975"/>
            <a:ext cx="8507413" cy="3887788"/>
          </a:xfrm>
        </p:spPr>
        <p:txBody>
          <a:bodyPr/>
          <a:lstStyle/>
          <a:p>
            <a:pPr>
              <a:defRPr/>
            </a:pPr>
            <a:r>
              <a:rPr lang="en-US" altLang="zh-CN" sz="2400" dirty="0" smtClean="0"/>
              <a:t>Router </a:t>
            </a: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>
                <a:effectLst/>
              </a:rPr>
              <a:t>a networking device that forwards </a:t>
            </a:r>
            <a:r>
              <a:rPr lang="en-US" altLang="zh-CN" sz="2400" dirty="0" smtClean="0">
                <a:effectLst/>
              </a:rPr>
              <a:t>data packets between</a:t>
            </a:r>
            <a:r>
              <a:rPr lang="en-US" altLang="zh-CN" sz="2400" dirty="0">
                <a:effectLst/>
              </a:rPr>
              <a:t> </a:t>
            </a:r>
            <a:r>
              <a:rPr lang="en-US" altLang="zh-CN" sz="2400" dirty="0" smtClean="0">
                <a:effectLst/>
              </a:rPr>
              <a:t>computer </a:t>
            </a:r>
            <a:r>
              <a:rPr lang="en-US" altLang="zh-CN" sz="2400" dirty="0">
                <a:effectLst/>
              </a:rPr>
              <a:t>networks</a:t>
            </a:r>
            <a:r>
              <a:rPr lang="en-US" altLang="zh-CN" sz="2400" dirty="0" smtClean="0">
                <a:effectLst/>
              </a:rPr>
              <a:t>.</a:t>
            </a:r>
            <a:endParaRPr lang="en-US" altLang="zh-CN" sz="2400" dirty="0" smtClean="0">
              <a:effectLst/>
            </a:endParaRPr>
          </a:p>
          <a:p>
            <a:pPr>
              <a:defRPr/>
            </a:pPr>
            <a:endParaRPr lang="en-US" altLang="zh-CN" sz="2400" dirty="0" smtClean="0"/>
          </a:p>
          <a:p>
            <a:pPr>
              <a:defRPr/>
            </a:pPr>
            <a:endParaRPr lang="en-US" altLang="zh-CN" sz="24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 smtClean="0"/>
              <a:t>Gateway </a:t>
            </a: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>
                <a:effectLst/>
              </a:rPr>
              <a:t>a network node equipped for interfacing with another network that uses different communication </a:t>
            </a:r>
            <a:r>
              <a:rPr lang="en-US" altLang="zh-CN" sz="2400" dirty="0" smtClean="0">
                <a:effectLst/>
              </a:rPr>
              <a:t>protocols</a:t>
            </a:r>
            <a:endParaRPr lang="en-US" altLang="zh-CN" sz="2400" dirty="0" smtClean="0"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2092325"/>
            <a:ext cx="2797175" cy="209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0113" y="4941888"/>
            <a:ext cx="480377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Internet-supporting hardware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49388"/>
            <a:ext cx="8229600" cy="453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Server </a:t>
            </a:r>
            <a:endParaRPr lang="en-US" altLang="zh-CN" sz="2400" dirty="0"/>
          </a:p>
          <a:p>
            <a:pPr lvl="1">
              <a:defRPr/>
            </a:pPr>
            <a:r>
              <a:rPr lang="en-US" altLang="zh-CN" sz="2100" dirty="0"/>
              <a:t>A device that provide services via a network.</a:t>
            </a:r>
            <a:endParaRPr lang="en-US" altLang="zh-CN" sz="2100" dirty="0"/>
          </a:p>
          <a:p>
            <a:pPr>
              <a:defRPr/>
            </a:pPr>
            <a:endParaRPr lang="en-US" altLang="zh-CN" sz="2400" dirty="0"/>
          </a:p>
          <a:p>
            <a:pPr>
              <a:defRPr/>
            </a:pPr>
            <a:r>
              <a:rPr lang="en-US" altLang="zh-CN" sz="2400" dirty="0"/>
              <a:t>An application server</a:t>
            </a:r>
            <a:endParaRPr lang="en-US" altLang="zh-CN" sz="2400" dirty="0"/>
          </a:p>
          <a:p>
            <a:pPr>
              <a:defRPr/>
            </a:pPr>
            <a:r>
              <a:rPr lang="en-US" altLang="zh-CN" sz="2400" dirty="0"/>
              <a:t>A web server</a:t>
            </a:r>
            <a:endParaRPr lang="en-US" altLang="zh-CN" sz="2400" dirty="0"/>
          </a:p>
          <a:p>
            <a:pPr>
              <a:defRPr/>
            </a:pPr>
            <a:r>
              <a:rPr lang="en-US" altLang="zh-CN" sz="2400" dirty="0"/>
              <a:t>A domain name server</a:t>
            </a:r>
            <a:endParaRPr lang="en-US" altLang="zh-CN" sz="2400" dirty="0"/>
          </a:p>
          <a:p>
            <a:pPr>
              <a:defRPr/>
            </a:pPr>
            <a:r>
              <a:rPr lang="en-US" altLang="zh-CN" sz="2400" dirty="0"/>
              <a:t>A file server</a:t>
            </a:r>
            <a:endParaRPr lang="en-US" altLang="zh-CN" sz="2400" dirty="0"/>
          </a:p>
          <a:p>
            <a:pPr>
              <a:defRPr/>
            </a:pPr>
            <a:r>
              <a:rPr lang="en-US" altLang="zh-CN" sz="2400" dirty="0"/>
              <a:t>A proxy server</a:t>
            </a:r>
            <a:endParaRPr lang="zh-CN" altLang="en-US" sz="2400" dirty="0"/>
          </a:p>
          <a:p>
            <a:pPr>
              <a:defRPr/>
            </a:pPr>
            <a:endParaRPr lang="zh-CN" altLang="en-US" sz="2400" dirty="0"/>
          </a:p>
        </p:txBody>
      </p:sp>
      <p:pic>
        <p:nvPicPr>
          <p:cNvPr id="2560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708275"/>
            <a:ext cx="4456112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GB" altLang="zh-CN" b="1" dirty="0" smtClean="0"/>
              <a:t>Objectives</a:t>
            </a:r>
            <a:endParaRPr kumimoji="0" lang="en-GB" altLang="zh-CN" b="1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628775"/>
            <a:ext cx="8785225" cy="4752975"/>
          </a:xfrm>
        </p:spPr>
        <p:txBody>
          <a:bodyPr/>
          <a:lstStyle/>
          <a:p>
            <a:pPr>
              <a:defRPr/>
            </a:pPr>
            <a:r>
              <a:rPr lang="en-US" altLang="zh-CN" sz="2400" dirty="0" smtClean="0"/>
              <a:t>explain </a:t>
            </a:r>
            <a:r>
              <a:rPr lang="en-US" altLang="zh-CN" sz="2400" dirty="0"/>
              <a:t>the </a:t>
            </a:r>
            <a:r>
              <a:rPr lang="en-US" altLang="zh-CN" sz="2400" dirty="0" smtClean="0"/>
              <a:t>benefits </a:t>
            </a:r>
            <a:r>
              <a:rPr lang="en-US" altLang="zh-CN" sz="2400" dirty="0"/>
              <a:t>and drawbacks of using copper cable, </a:t>
            </a:r>
            <a:r>
              <a:rPr lang="en-US" altLang="zh-CN" sz="2400" dirty="0" err="1" smtClean="0"/>
              <a:t>fibre</a:t>
            </a:r>
            <a:r>
              <a:rPr lang="en-US" altLang="zh-CN" sz="2400" dirty="0" smtClean="0"/>
              <a:t>-optic </a:t>
            </a:r>
            <a:r>
              <a:rPr lang="en-US" altLang="zh-CN" sz="2400" dirty="0"/>
              <a:t>cabling, radio </a:t>
            </a:r>
            <a:r>
              <a:rPr lang="en-US" altLang="zh-CN" sz="2400" dirty="0" smtClean="0"/>
              <a:t>waves, microwaves</a:t>
            </a:r>
            <a:r>
              <a:rPr lang="en-US" altLang="zh-CN" sz="2400" dirty="0"/>
              <a:t>, </a:t>
            </a:r>
            <a:r>
              <a:rPr lang="en-US" altLang="zh-CN" sz="2400" dirty="0" smtClean="0"/>
              <a:t>satellites</a:t>
            </a: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/>
              <a:t>show understanding of bit streaming (both real-time and on-demand)</a:t>
            </a:r>
            <a:endParaRPr lang="en-US" altLang="zh-CN" sz="2400" dirty="0"/>
          </a:p>
          <a:p>
            <a:pPr>
              <a:defRPr/>
            </a:pPr>
            <a:r>
              <a:rPr lang="en-US" altLang="zh-CN" sz="2400" dirty="0"/>
              <a:t>show understanding of the importance of bit rates/broadband speed on bit streaming</a:t>
            </a:r>
            <a:endParaRPr lang="en-US" altLang="zh-CN" sz="2400" b="1" dirty="0">
              <a:effectLst/>
            </a:endParaRPr>
          </a:p>
          <a:p>
            <a:pPr>
              <a:defRPr/>
            </a:pP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1. Transmission media</a:t>
            </a:r>
            <a:endParaRPr lang="zh-CN" altLang="en-US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effectLst/>
              </a:rPr>
              <a:t>Coaxial cable: Faraday cage. </a:t>
            </a:r>
            <a:endParaRPr lang="en-US" altLang="zh-CN" smtClean="0">
              <a:effectLst/>
            </a:endParaRPr>
          </a:p>
          <a:p>
            <a:endParaRPr lang="en-US" altLang="zh-CN" smtClean="0">
              <a:effectLst/>
            </a:endParaRPr>
          </a:p>
        </p:txBody>
      </p:sp>
      <p:pic>
        <p:nvPicPr>
          <p:cNvPr id="5124" name="Picture 4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2349500"/>
            <a:ext cx="4733925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3" y="2347913"/>
            <a:ext cx="3649662" cy="3259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1. Transmission media</a:t>
            </a:r>
            <a:endParaRPr lang="zh-CN" altLang="en-US" dirty="0"/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effectLst/>
              </a:rPr>
              <a:t>Twisted pair:</a:t>
            </a:r>
            <a:endParaRPr lang="en-US" altLang="zh-CN" smtClean="0">
              <a:effectLst/>
            </a:endParaRPr>
          </a:p>
          <a:p>
            <a:endParaRPr lang="en-US" altLang="zh-CN" smtClean="0">
              <a:effectLst/>
            </a:endParaRPr>
          </a:p>
        </p:txBody>
      </p:sp>
      <p:pic>
        <p:nvPicPr>
          <p:cNvPr id="614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2349500"/>
            <a:ext cx="5040313" cy="410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1. Transmission media</a:t>
            </a:r>
            <a:endParaRPr lang="zh-CN" altLang="en-US" dirty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>
                <a:effectLst/>
              </a:rPr>
              <a:t>Twisted pair: The magnetic fields of the two wires are cancelled out, so that the magnetic interference of the pair of wires to the outside is as small as possible.</a:t>
            </a:r>
            <a:endParaRPr lang="en-US" altLang="zh-CN" smtClean="0">
              <a:effectLst/>
            </a:endParaRPr>
          </a:p>
          <a:p>
            <a:pPr marL="457200" lvl="1" indent="0">
              <a:buFont typeface="Wingdings" panose="05000000000000000000" pitchFamily="2" charset="2"/>
              <a:buNone/>
            </a:pPr>
            <a:r>
              <a:rPr lang="zh-CN" altLang="en-US" sz="2400" smtClean="0">
                <a:effectLst/>
              </a:rPr>
              <a:t>两根线的磁场被抵消，使得这一对电线对外界的电磁干扰尽可能小。</a:t>
            </a:r>
            <a:endParaRPr lang="en-US" altLang="zh-CN" sz="2400" smtClean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1. Transmission media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 smtClean="0"/>
              <a:t>Fibre</a:t>
            </a:r>
            <a:r>
              <a:rPr lang="en-US" altLang="zh-CN" dirty="0" smtClean="0"/>
              <a:t>-optic </a:t>
            </a:r>
            <a:r>
              <a:rPr lang="en-US" altLang="zh-CN" dirty="0"/>
              <a:t>cable has many advantages over copper wire:</a:t>
            </a:r>
            <a:endParaRPr lang="en-US" altLang="zh-CN" dirty="0"/>
          </a:p>
          <a:p>
            <a:pPr lvl="1">
              <a:defRPr/>
            </a:pPr>
            <a:r>
              <a:rPr lang="en-US" altLang="zh-CN" dirty="0" smtClean="0"/>
              <a:t>Less </a:t>
            </a:r>
            <a:r>
              <a:rPr lang="en-US" altLang="zh-CN" dirty="0"/>
              <a:t>interference in signal</a:t>
            </a:r>
            <a:endParaRPr lang="en-US" altLang="zh-CN" dirty="0"/>
          </a:p>
          <a:p>
            <a:pPr lvl="1">
              <a:defRPr/>
            </a:pPr>
            <a:r>
              <a:rPr lang="en-US" altLang="zh-CN" dirty="0" smtClean="0"/>
              <a:t>Needs </a:t>
            </a:r>
            <a:r>
              <a:rPr lang="en-US" altLang="zh-CN" dirty="0"/>
              <a:t>less signal boosting</a:t>
            </a:r>
            <a:endParaRPr lang="en-US" altLang="zh-CN" dirty="0"/>
          </a:p>
          <a:p>
            <a:pPr lvl="1">
              <a:defRPr/>
            </a:pPr>
            <a:r>
              <a:rPr lang="en-US" altLang="zh-CN" dirty="0" smtClean="0"/>
              <a:t>More </a:t>
            </a:r>
            <a:r>
              <a:rPr lang="en-US" altLang="zh-CN" dirty="0"/>
              <a:t>difficult to </a:t>
            </a:r>
            <a:r>
              <a:rPr lang="en-US" altLang="zh-CN" dirty="0" smtClean="0"/>
              <a:t>hack</a:t>
            </a:r>
            <a:endParaRPr lang="en-US" altLang="zh-CN" dirty="0"/>
          </a:p>
          <a:p>
            <a:pPr lvl="1">
              <a:defRPr/>
            </a:pPr>
            <a:r>
              <a:rPr lang="en-US" altLang="zh-CN" dirty="0" smtClean="0"/>
              <a:t>Greater bandwidth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1. Transmission media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 smtClean="0"/>
              <a:t>Fibre</a:t>
            </a:r>
            <a:r>
              <a:rPr lang="en-US" altLang="zh-CN" dirty="0" smtClean="0"/>
              <a:t>-optic </a:t>
            </a:r>
            <a:r>
              <a:rPr lang="en-US" altLang="zh-CN" dirty="0"/>
              <a:t>cable </a:t>
            </a:r>
            <a:r>
              <a:rPr lang="en-US" altLang="zh-CN" dirty="0" smtClean="0"/>
              <a:t>also has some disadvantages </a:t>
            </a:r>
            <a:r>
              <a:rPr lang="en-US" altLang="zh-CN" dirty="0"/>
              <a:t>over copper wire:</a:t>
            </a:r>
            <a:endParaRPr lang="en-US" altLang="zh-CN" dirty="0"/>
          </a:p>
          <a:p>
            <a:pPr lvl="1">
              <a:defRPr/>
            </a:pPr>
            <a:r>
              <a:rPr lang="en-US" altLang="zh-CN" dirty="0" smtClean="0"/>
              <a:t>Hardware </a:t>
            </a:r>
            <a:r>
              <a:rPr lang="en-US" altLang="zh-CN" dirty="0"/>
              <a:t>is more </a:t>
            </a:r>
            <a:r>
              <a:rPr lang="en-US" altLang="zh-CN" dirty="0" smtClean="0"/>
              <a:t>expensive</a:t>
            </a:r>
            <a:endParaRPr lang="en-US" altLang="zh-CN" dirty="0"/>
          </a:p>
          <a:p>
            <a:pPr lvl="1">
              <a:defRPr/>
            </a:pPr>
            <a:r>
              <a:rPr lang="en-US" altLang="zh-CN" dirty="0" smtClean="0"/>
              <a:t>Electronics </a:t>
            </a:r>
            <a:r>
              <a:rPr lang="en-US" altLang="zh-CN" dirty="0"/>
              <a:t>at both ends are more complex</a:t>
            </a:r>
            <a:endParaRPr lang="en-US" altLang="zh-CN" dirty="0"/>
          </a:p>
          <a:p>
            <a:pPr lvl="1">
              <a:defRPr/>
            </a:pPr>
            <a:r>
              <a:rPr lang="en-US" altLang="zh-CN" dirty="0" err="1" smtClean="0"/>
              <a:t>Fibre</a:t>
            </a:r>
            <a:r>
              <a:rPr lang="en-US" altLang="zh-CN" dirty="0" smtClean="0"/>
              <a:t>-optic </a:t>
            </a:r>
            <a:r>
              <a:rPr lang="en-US" altLang="zh-CN" dirty="0"/>
              <a:t>cables can break when </a:t>
            </a:r>
            <a:r>
              <a:rPr lang="en-US" altLang="zh-CN" dirty="0" smtClean="0"/>
              <a:t>bent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Wireless </a:t>
            </a:r>
            <a:endParaRPr lang="en-US" altLang="zh-CN" dirty="0" smtClean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1. Transmission media</a:t>
            </a:r>
            <a:endParaRPr lang="zh-CN" altLang="en-US" dirty="0"/>
          </a:p>
        </p:txBody>
      </p:sp>
      <p:pic>
        <p:nvPicPr>
          <p:cNvPr id="10244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2" b="22000"/>
          <a:stretch>
            <a:fillRect/>
          </a:stretch>
        </p:blipFill>
        <p:spPr bwMode="auto">
          <a:xfrm>
            <a:off x="485775" y="2565400"/>
            <a:ext cx="7940675" cy="3167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2.2 internet and WWW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7038" y="130175"/>
            <a:ext cx="8229600" cy="1143000"/>
          </a:xfrm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sz="44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j-lt"/>
                <a:ea typeface="+mj-ea"/>
                <a:cs typeface="宋体" panose="02010600030101010101" pitchFamily="2" charset="-122"/>
              </a:rPr>
              <a:t>Satellite communication  </a:t>
            </a:r>
            <a:endParaRPr kumimoji="1" lang="zh-CN" altLang="en-US" sz="44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j-lt"/>
              <a:ea typeface="+mj-ea"/>
              <a:cs typeface="宋体" panose="02010600030101010101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7038" y="1268413"/>
            <a:ext cx="8229600" cy="5256213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宋体" panose="02010600030101010101" pitchFamily="2" charset="-122"/>
              </a:rPr>
              <a:t>Artificial satellites orbiting the earth provide telecommunications between the satellite and receiving/ sending stations. </a:t>
            </a:r>
            <a:endParaRPr kumimoji="1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宋体" panose="02010600030101010101" pitchFamily="2" charset="-122"/>
              </a:rPr>
              <a:t>Applications are numerous and varied: </a:t>
            </a:r>
            <a:endParaRPr kumimoji="1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1" lang="en-US" altLang="zh-CN" sz="175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宋体" panose="02010600030101010101" pitchFamily="2" charset="-122"/>
              </a:rPr>
              <a:t>satellite radio and television broadcasting</a:t>
            </a:r>
            <a:endParaRPr kumimoji="1" lang="en-US" altLang="zh-CN" sz="175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1" lang="en-US" altLang="zh-CN" sz="175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宋体" panose="02010600030101010101" pitchFamily="2" charset="-122"/>
              </a:rPr>
              <a:t>photography of the earth</a:t>
            </a:r>
            <a:endParaRPr kumimoji="1" lang="en-US" altLang="zh-CN" sz="175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1" lang="en-US" altLang="zh-CN" sz="175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宋体" panose="02010600030101010101" pitchFamily="2" charset="-122"/>
              </a:rPr>
              <a:t>satellite-based Internet</a:t>
            </a:r>
            <a:endParaRPr kumimoji="1" lang="en-US" altLang="zh-CN" sz="175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1" lang="en-US" altLang="zh-CN" sz="175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宋体" panose="02010600030101010101" pitchFamily="2" charset="-122"/>
              </a:rPr>
              <a:t>satellite phones</a:t>
            </a:r>
            <a:endParaRPr kumimoji="1" lang="en-US" altLang="zh-CN" sz="175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1" lang="en-US" altLang="zh-CN" sz="175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宋体" panose="02010600030101010101" pitchFamily="2" charset="-122"/>
              </a:rPr>
              <a:t>military communications.</a:t>
            </a:r>
            <a:endParaRPr kumimoji="1" lang="en-US" altLang="zh-CN" sz="175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Blip>
                <a:blip r:embed="rId1"/>
              </a:buBlip>
              <a:defRPr/>
            </a:pPr>
            <a:endParaRPr kumimoji="1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宋体" panose="02010600030101010101" pitchFamily="2" charset="-122"/>
              </a:rPr>
              <a:t>Advantage </a:t>
            </a:r>
            <a:endParaRPr kumimoji="1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1" lang="en-US" altLang="zh-CN" sz="175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宋体" panose="02010600030101010101" pitchFamily="2" charset="-122"/>
              </a:rPr>
              <a:t>Can connect with other components that are separated by greater distances</a:t>
            </a:r>
            <a:endParaRPr kumimoji="1" lang="en-US" altLang="zh-CN" sz="175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宋体" panose="02010600030101010101" pitchFamily="2" charset="-122"/>
              </a:rPr>
              <a:t>Disadvantage </a:t>
            </a:r>
            <a:endParaRPr kumimoji="1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  <a:p>
            <a:pPr marL="800100" marR="0" lvl="1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Blip>
                <a:blip r:embed="rId1"/>
              </a:buBlip>
              <a:defRPr/>
            </a:pPr>
            <a:r>
              <a:rPr kumimoji="1" lang="en-US" altLang="zh-CN" sz="175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+mn-lt"/>
                <a:ea typeface="+mn-ea"/>
                <a:cs typeface="宋体" panose="02010600030101010101" pitchFamily="2" charset="-122"/>
              </a:rPr>
              <a:t>Transmission delay</a:t>
            </a:r>
            <a:endParaRPr kumimoji="1" lang="zh-CN" altLang="en-US" sz="175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Blip>
                <a:blip r:embed="rId1"/>
              </a:buBlip>
              <a:defRPr/>
            </a:pPr>
            <a:endParaRPr kumimoji="1" lang="en-US" altLang="zh-CN" sz="2000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panose="05000000000000000000" pitchFamily="2" charset="2"/>
              <a:buBlip>
                <a:blip r:embed="rId1"/>
              </a:buBlip>
              <a:defRPr/>
            </a:pPr>
            <a:endParaRPr kumimoji="1" lang="zh-CN" altLang="en-US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+mn-lt"/>
              <a:ea typeface="+mn-ea"/>
              <a:cs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347" end="36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charRg st="347" end="36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charRg st="347" end="36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comparing cable and wireless transmission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628775"/>
            <a:ext cx="8713788" cy="453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B</a:t>
            </a:r>
            <a:r>
              <a:rPr lang="en-US" altLang="zh-CN" sz="2400" dirty="0" smtClean="0"/>
              <a:t>enefits </a:t>
            </a:r>
            <a:r>
              <a:rPr lang="en-US" altLang="zh-CN" sz="2400" dirty="0"/>
              <a:t>of </a:t>
            </a:r>
            <a:r>
              <a:rPr lang="en-US" altLang="zh-CN" sz="2400" dirty="0" smtClean="0"/>
              <a:t>wireless networks </a:t>
            </a:r>
            <a:r>
              <a:rPr lang="en-US" altLang="zh-CN" sz="2400" dirty="0"/>
              <a:t>compared to </a:t>
            </a:r>
            <a:r>
              <a:rPr lang="en-US" altLang="zh-CN" sz="2400" dirty="0" smtClean="0"/>
              <a:t>wired networks</a:t>
            </a:r>
            <a:endParaRPr lang="en-US" altLang="zh-CN" sz="2400" dirty="0" smtClean="0"/>
          </a:p>
          <a:p>
            <a:pPr lvl="1">
              <a:defRPr/>
            </a:pPr>
            <a:r>
              <a:rPr lang="en-US" altLang="zh-CN" sz="2000" dirty="0"/>
              <a:t>Devices can be more mobile as they do not have to be connected to cable</a:t>
            </a:r>
            <a:endParaRPr lang="en-US" altLang="zh-CN" sz="2000" dirty="0"/>
          </a:p>
          <a:p>
            <a:pPr lvl="1">
              <a:defRPr/>
            </a:pPr>
            <a:r>
              <a:rPr lang="en-US" altLang="zh-CN" sz="2000" dirty="0" smtClean="0"/>
              <a:t>Easier </a:t>
            </a:r>
            <a:r>
              <a:rPr lang="en-US" altLang="zh-CN" sz="2000" dirty="0"/>
              <a:t>to set </a:t>
            </a:r>
            <a:r>
              <a:rPr lang="en-US" altLang="zh-CN" sz="2000" dirty="0" smtClean="0"/>
              <a:t>up, no </a:t>
            </a:r>
            <a:r>
              <a:rPr lang="en-US" altLang="zh-CN" sz="2000" dirty="0"/>
              <a:t>cables need to be installed</a:t>
            </a:r>
            <a:endParaRPr lang="en-US" altLang="zh-CN" sz="2000" dirty="0"/>
          </a:p>
          <a:p>
            <a:pPr lvl="1">
              <a:defRPr/>
            </a:pPr>
            <a:r>
              <a:rPr lang="en-US" altLang="zh-CN" sz="2000" dirty="0" smtClean="0"/>
              <a:t>Add </a:t>
            </a:r>
            <a:r>
              <a:rPr lang="en-US" altLang="zh-CN" sz="2000" dirty="0"/>
              <a:t>additional devices is easier</a:t>
            </a:r>
            <a:endParaRPr lang="en-US" altLang="zh-CN" sz="2000" dirty="0"/>
          </a:p>
          <a:p>
            <a:pPr lvl="1">
              <a:defRPr/>
            </a:pPr>
            <a:r>
              <a:rPr lang="en-US" altLang="zh-CN" sz="2000" dirty="0" smtClean="0"/>
              <a:t>Many </a:t>
            </a:r>
            <a:r>
              <a:rPr lang="en-US" altLang="zh-CN" sz="2000" dirty="0"/>
              <a:t>different types of device can be connected at the same time</a:t>
            </a:r>
            <a:endParaRPr lang="en-US" altLang="zh-CN" sz="2000" dirty="0" smtClean="0"/>
          </a:p>
          <a:p>
            <a:pPr>
              <a:defRPr/>
            </a:pP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comparing cable and wireless transmission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628775"/>
            <a:ext cx="8713788" cy="453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D</a:t>
            </a:r>
            <a:r>
              <a:rPr lang="en-US" altLang="zh-CN" sz="2400" dirty="0" smtClean="0"/>
              <a:t>rawback </a:t>
            </a:r>
            <a:r>
              <a:rPr lang="en-US" altLang="zh-CN" sz="2400" dirty="0"/>
              <a:t>of a wireless network compared to a wired </a:t>
            </a:r>
            <a:r>
              <a:rPr lang="en-US" altLang="zh-CN" sz="2400" dirty="0" smtClean="0"/>
              <a:t>network:</a:t>
            </a:r>
            <a:endParaRPr lang="en-US" altLang="zh-CN" sz="2000" dirty="0" smtClean="0"/>
          </a:p>
          <a:p>
            <a:pPr lvl="1">
              <a:defRPr/>
            </a:pPr>
            <a:r>
              <a:rPr lang="en-US" altLang="zh-CN" sz="2000" dirty="0"/>
              <a:t>Easi</a:t>
            </a:r>
            <a:r>
              <a:rPr lang="en-US" altLang="zh-CN" sz="2000" b="1" dirty="0"/>
              <a:t>er </a:t>
            </a:r>
            <a:r>
              <a:rPr lang="en-US" altLang="zh-CN" sz="2000" dirty="0"/>
              <a:t>to hack</a:t>
            </a:r>
            <a:endParaRPr lang="en-US" altLang="zh-CN" sz="2000" dirty="0"/>
          </a:p>
          <a:p>
            <a:pPr lvl="1">
              <a:defRPr/>
            </a:pPr>
            <a:r>
              <a:rPr lang="en-US" altLang="zh-CN" sz="2000" dirty="0" smtClean="0"/>
              <a:t>Interference</a:t>
            </a:r>
            <a:endParaRPr lang="en-US" altLang="zh-CN" sz="2000" dirty="0"/>
          </a:p>
          <a:p>
            <a:pPr lvl="1">
              <a:defRPr/>
            </a:pPr>
            <a:r>
              <a:rPr lang="en-US" altLang="zh-CN" sz="2000" dirty="0" smtClean="0"/>
              <a:t>Signal degrades (</a:t>
            </a:r>
            <a:r>
              <a:rPr lang="zh-CN" altLang="en-US" sz="2000" dirty="0" smtClean="0"/>
              <a:t>衰减</a:t>
            </a:r>
            <a:r>
              <a:rPr lang="en-US" altLang="zh-CN" sz="2000" dirty="0" smtClean="0"/>
              <a:t>) </a:t>
            </a:r>
            <a:r>
              <a:rPr lang="en-US" altLang="zh-CN" sz="2000" dirty="0"/>
              <a:t>quickly</a:t>
            </a:r>
            <a:endParaRPr lang="en-US" altLang="zh-CN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 smtClean="0"/>
              <a:t>Excercise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196975"/>
            <a:ext cx="8713788" cy="4533900"/>
          </a:xfrm>
        </p:spPr>
        <p:txBody>
          <a:bodyPr/>
          <a:lstStyle/>
          <a:p>
            <a:pPr>
              <a:defRPr/>
            </a:pPr>
            <a:r>
              <a:rPr lang="en-US" altLang="zh-CN" sz="2000" dirty="0"/>
              <a:t>Four communication media and five features are </a:t>
            </a:r>
            <a:r>
              <a:rPr lang="en-US" altLang="zh-CN" sz="2000" dirty="0" smtClean="0"/>
              <a:t>shown. Draw </a:t>
            </a:r>
            <a:r>
              <a:rPr lang="en-US" altLang="zh-CN" sz="2000" dirty="0"/>
              <a:t>one or more lines from each communication media to the appropriate feature(s).</a:t>
            </a:r>
            <a:endParaRPr lang="en-US" altLang="zh-CN" sz="2000" dirty="0" smtClean="0"/>
          </a:p>
        </p:txBody>
      </p:sp>
      <p:pic>
        <p:nvPicPr>
          <p:cNvPr id="1331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225" y="2205038"/>
            <a:ext cx="6305550" cy="448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err="1" smtClean="0"/>
              <a:t>Excercise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196975"/>
            <a:ext cx="8713788" cy="4533900"/>
          </a:xfrm>
        </p:spPr>
        <p:txBody>
          <a:bodyPr/>
          <a:lstStyle/>
          <a:p>
            <a:pPr>
              <a:defRPr/>
            </a:pPr>
            <a:r>
              <a:rPr lang="en-US" altLang="zh-CN" sz="2000" dirty="0"/>
              <a:t>Four communication media and five features are </a:t>
            </a:r>
            <a:r>
              <a:rPr lang="en-US" altLang="zh-CN" sz="2000" dirty="0" smtClean="0"/>
              <a:t>shown. Draw </a:t>
            </a:r>
            <a:r>
              <a:rPr lang="en-US" altLang="zh-CN" sz="2000" dirty="0"/>
              <a:t>one or more lines from each communication media to the appropriate feature(s).</a:t>
            </a:r>
            <a:endParaRPr lang="en-US" altLang="zh-CN" sz="2000" dirty="0" smtClean="0"/>
          </a:p>
        </p:txBody>
      </p:sp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438" y="2276475"/>
            <a:ext cx="5629275" cy="414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2. Bit streaming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106987"/>
          </a:xfrm>
        </p:spPr>
        <p:txBody>
          <a:bodyPr/>
          <a:lstStyle/>
          <a:p>
            <a:pPr>
              <a:defRPr/>
            </a:pPr>
            <a:r>
              <a:rPr lang="en-US" altLang="zh-CN" sz="2200" b="1" dirty="0" smtClean="0"/>
              <a:t>Sequence </a:t>
            </a:r>
            <a:r>
              <a:rPr lang="en-US" altLang="zh-CN" sz="2200" b="1" dirty="0"/>
              <a:t>of </a:t>
            </a:r>
            <a:r>
              <a:rPr lang="en-US" altLang="zh-CN" sz="2200" b="1" dirty="0" smtClean="0"/>
              <a:t>bits are transferred at a high speed over the internet.</a:t>
            </a:r>
            <a:endParaRPr lang="en-US" altLang="zh-CN" sz="2200" b="1" dirty="0" smtClean="0"/>
          </a:p>
          <a:p>
            <a:pPr>
              <a:defRPr/>
            </a:pPr>
            <a:endParaRPr lang="en-US" altLang="zh-CN" sz="2200" b="1" dirty="0"/>
          </a:p>
          <a:p>
            <a:pPr>
              <a:defRPr/>
            </a:pPr>
            <a:r>
              <a:rPr lang="en-US" altLang="zh-CN" sz="2200" b="1" dirty="0" smtClean="0">
                <a:solidFill>
                  <a:srgbClr val="FFFF00"/>
                </a:solidFill>
              </a:rPr>
              <a:t>Advantage</a:t>
            </a:r>
            <a:r>
              <a:rPr lang="en-US" altLang="zh-CN" sz="2200" b="1" dirty="0" smtClean="0"/>
              <a:t> </a:t>
            </a:r>
            <a:endParaRPr lang="en-US" altLang="zh-CN" sz="2200" b="1" dirty="0" smtClean="0"/>
          </a:p>
          <a:p>
            <a:pPr>
              <a:defRPr/>
            </a:pPr>
            <a:r>
              <a:rPr lang="en-US" altLang="zh-CN" sz="2000" dirty="0" smtClean="0"/>
              <a:t>no </a:t>
            </a:r>
            <a:r>
              <a:rPr lang="en-US" altLang="zh-CN" sz="2000" dirty="0"/>
              <a:t>need to wait for a whole file to be downloaded</a:t>
            </a:r>
            <a:endParaRPr lang="en-US" altLang="zh-CN" sz="2000" dirty="0"/>
          </a:p>
          <a:p>
            <a:pPr>
              <a:defRPr/>
            </a:pPr>
            <a:r>
              <a:rPr lang="en-US" altLang="zh-CN" sz="2000" dirty="0" smtClean="0"/>
              <a:t>no </a:t>
            </a:r>
            <a:r>
              <a:rPr lang="en-US" altLang="zh-CN" sz="2000" dirty="0"/>
              <a:t>need to store large files on user’s computer</a:t>
            </a:r>
            <a:endParaRPr lang="en-US" altLang="zh-CN" sz="2000" dirty="0"/>
          </a:p>
          <a:p>
            <a:pPr>
              <a:defRPr/>
            </a:pPr>
            <a:r>
              <a:rPr lang="en-US" altLang="zh-CN" sz="2000" dirty="0" smtClean="0"/>
              <a:t>allows </a:t>
            </a:r>
            <a:r>
              <a:rPr lang="en-US" altLang="zh-CN" sz="2000" dirty="0"/>
              <a:t>on demand playback</a:t>
            </a:r>
            <a:endParaRPr lang="en-US" altLang="zh-CN" sz="2000" dirty="0"/>
          </a:p>
          <a:p>
            <a:pPr>
              <a:defRPr/>
            </a:pPr>
            <a:r>
              <a:rPr lang="en-US" altLang="zh-CN" sz="2200" b="1" dirty="0" smtClean="0">
                <a:solidFill>
                  <a:srgbClr val="FF0000"/>
                </a:solidFill>
              </a:rPr>
              <a:t>Disadvantage </a:t>
            </a:r>
            <a:endParaRPr lang="en-US" altLang="zh-CN" sz="2200" b="1" dirty="0" smtClean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US" altLang="zh-CN" sz="2000" dirty="0" smtClean="0"/>
              <a:t>video </a:t>
            </a:r>
            <a:r>
              <a:rPr lang="en-US" altLang="zh-CN" sz="2000" dirty="0"/>
              <a:t>stops </a:t>
            </a:r>
            <a:r>
              <a:rPr lang="en-US" altLang="zh-CN" sz="2000" dirty="0" smtClean="0"/>
              <a:t>if </a:t>
            </a:r>
            <a:r>
              <a:rPr lang="en-US" altLang="zh-CN" sz="2000" dirty="0"/>
              <a:t>very slow Internet </a:t>
            </a:r>
            <a:r>
              <a:rPr lang="en-US" altLang="zh-CN" sz="2000" dirty="0" smtClean="0"/>
              <a:t>speed</a:t>
            </a:r>
            <a:endParaRPr lang="en-US" altLang="zh-CN" sz="2000" dirty="0"/>
          </a:p>
          <a:p>
            <a:pPr>
              <a:defRPr/>
            </a:pPr>
            <a:r>
              <a:rPr lang="en-US" altLang="zh-CN" sz="2000" dirty="0" smtClean="0"/>
              <a:t>video </a:t>
            </a:r>
            <a:r>
              <a:rPr lang="en-US" altLang="zh-CN" sz="2000" dirty="0"/>
              <a:t>stops </a:t>
            </a:r>
            <a:r>
              <a:rPr lang="en-US" altLang="zh-CN" sz="2000" dirty="0" smtClean="0"/>
              <a:t>if </a:t>
            </a:r>
            <a:r>
              <a:rPr lang="en-US" altLang="zh-CN" sz="2000" dirty="0"/>
              <a:t>inadequate buffering capacity</a:t>
            </a:r>
            <a:endParaRPr lang="en-US" altLang="zh-CN" sz="2000" dirty="0"/>
          </a:p>
          <a:p>
            <a:pPr>
              <a:defRPr/>
            </a:pPr>
            <a:r>
              <a:rPr lang="en-US" altLang="zh-CN" sz="2000" dirty="0" smtClean="0"/>
              <a:t>loss </a:t>
            </a:r>
            <a:r>
              <a:rPr lang="en-US" altLang="zh-CN" sz="2000" dirty="0"/>
              <a:t>of Internet means can’t access </a:t>
            </a:r>
            <a:r>
              <a:rPr lang="en-US" altLang="zh-CN" sz="2000" dirty="0" smtClean="0"/>
              <a:t>files</a:t>
            </a:r>
            <a:endParaRPr lang="en-US" altLang="zh-CN" sz="2000" dirty="0"/>
          </a:p>
          <a:p>
            <a:pPr>
              <a:defRPr/>
            </a:pPr>
            <a:r>
              <a:rPr lang="en-US" altLang="zh-CN" sz="2000" dirty="0" smtClean="0"/>
              <a:t>may </a:t>
            </a:r>
            <a:r>
              <a:rPr lang="en-US" altLang="zh-CN" sz="2000" dirty="0"/>
              <a:t>require specific software to run the </a:t>
            </a:r>
            <a:r>
              <a:rPr lang="en-US" altLang="zh-CN" sz="2000" dirty="0" smtClean="0"/>
              <a:t>files</a:t>
            </a:r>
            <a:endParaRPr lang="en-US" altLang="zh-CN" sz="2000" dirty="0"/>
          </a:p>
          <a:p>
            <a:pPr>
              <a:defRPr/>
            </a:pPr>
            <a:r>
              <a:rPr lang="en-US" altLang="zh-CN" sz="2000" dirty="0" smtClean="0"/>
              <a:t>viruses </a:t>
            </a:r>
            <a:r>
              <a:rPr lang="en-US" altLang="zh-CN" sz="2000" dirty="0"/>
              <a:t>can be downloaded from the websites</a:t>
            </a:r>
            <a:endParaRPr lang="en-US" altLang="zh-CN" sz="2000" dirty="0" smtClean="0"/>
          </a:p>
          <a:p>
            <a:pPr>
              <a:defRPr/>
            </a:pP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2. Bit streaming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6050"/>
            <a:ext cx="8229600" cy="5253038"/>
          </a:xfrm>
        </p:spPr>
        <p:txBody>
          <a:bodyPr/>
          <a:lstStyle/>
          <a:p>
            <a:pPr>
              <a:defRPr/>
            </a:pPr>
            <a:r>
              <a:rPr lang="en-US" altLang="zh-CN" sz="2000" dirty="0" smtClean="0"/>
              <a:t>Real-time </a:t>
            </a:r>
            <a:endParaRPr lang="en-US" altLang="zh-CN" sz="2000" dirty="0" smtClean="0"/>
          </a:p>
          <a:p>
            <a:pPr lvl="1">
              <a:defRPr/>
            </a:pPr>
            <a:r>
              <a:rPr lang="en-US" altLang="zh-CN" sz="1600" dirty="0" smtClean="0"/>
              <a:t>an </a:t>
            </a:r>
            <a:r>
              <a:rPr lang="en-US" altLang="zh-CN" sz="1600" dirty="0"/>
              <a:t>event is captured live with a video </a:t>
            </a:r>
            <a:r>
              <a:rPr lang="en-US" altLang="zh-CN" sz="1600" dirty="0" smtClean="0"/>
              <a:t>camera, then the </a:t>
            </a:r>
            <a:r>
              <a:rPr lang="en-US" altLang="zh-CN" sz="1600" dirty="0"/>
              <a:t>video camera is connected to a </a:t>
            </a:r>
            <a:r>
              <a:rPr lang="en-US" altLang="zh-CN" sz="1600" dirty="0" smtClean="0"/>
              <a:t>computer, the </a:t>
            </a:r>
            <a:r>
              <a:rPr lang="en-US" altLang="zh-CN" sz="1600" dirty="0"/>
              <a:t>video signal is converted to streaming media files (encoded) on the </a:t>
            </a:r>
            <a:r>
              <a:rPr lang="en-US" altLang="zh-CN" sz="1600" dirty="0" smtClean="0"/>
              <a:t>computer and uploaded </a:t>
            </a:r>
            <a:r>
              <a:rPr lang="en-US" altLang="zh-CN" sz="1600" dirty="0"/>
              <a:t>from the computer to a dedicated streaming </a:t>
            </a:r>
            <a:r>
              <a:rPr lang="en-US" altLang="zh-CN" sz="1600" dirty="0" smtClean="0"/>
              <a:t>server via cable, the </a:t>
            </a:r>
            <a:r>
              <a:rPr lang="en-US" altLang="zh-CN" sz="1600" dirty="0"/>
              <a:t>server then sends </a:t>
            </a:r>
            <a:r>
              <a:rPr lang="en-US" altLang="zh-CN" sz="1600" b="1" dirty="0"/>
              <a:t>the live </a:t>
            </a:r>
            <a:r>
              <a:rPr lang="en-US" altLang="zh-CN" sz="1600" b="1" dirty="0" smtClean="0"/>
              <a:t>images </a:t>
            </a:r>
            <a:r>
              <a:rPr lang="en-US" altLang="zh-CN" sz="1600" b="1" dirty="0"/>
              <a:t>to all users requesting it as real-time </a:t>
            </a:r>
            <a:r>
              <a:rPr lang="en-US" altLang="zh-CN" sz="1600" b="1" dirty="0" smtClean="0"/>
              <a:t>video streaming</a:t>
            </a:r>
            <a:r>
              <a:rPr lang="en-US" altLang="zh-CN" sz="1600" b="1" dirty="0"/>
              <a:t> </a:t>
            </a:r>
            <a:r>
              <a:rPr lang="en-US" altLang="zh-CN" sz="1600" b="1" dirty="0" smtClean="0"/>
              <a:t>and </a:t>
            </a:r>
            <a:r>
              <a:rPr lang="en-US" altLang="zh-CN" sz="1600" b="1" dirty="0"/>
              <a:t>i</a:t>
            </a:r>
            <a:r>
              <a:rPr lang="en-US" altLang="zh-CN" sz="1600" b="1" dirty="0" smtClean="0"/>
              <a:t>t cannot </a:t>
            </a:r>
            <a:r>
              <a:rPr lang="en-US" altLang="zh-CN" sz="1600" b="1" dirty="0"/>
              <a:t>be </a:t>
            </a:r>
            <a:r>
              <a:rPr lang="en-US" altLang="zh-CN" sz="1600" b="1" dirty="0" smtClean="0"/>
              <a:t>paused</a:t>
            </a:r>
            <a:r>
              <a:rPr lang="zh-CN" altLang="zh-CN" sz="1600" b="1" dirty="0" smtClean="0"/>
              <a:t>暂停</a:t>
            </a:r>
            <a:r>
              <a:rPr lang="en-US" altLang="zh-CN" sz="1600" b="1" dirty="0" smtClean="0"/>
              <a:t>.</a:t>
            </a:r>
            <a:endParaRPr lang="en-US" altLang="zh-CN" sz="1600" b="1" dirty="0" smtClean="0"/>
          </a:p>
          <a:p>
            <a:pPr>
              <a:defRPr/>
            </a:pPr>
            <a:r>
              <a:rPr lang="en-US" altLang="zh-CN" sz="2000" dirty="0" smtClean="0"/>
              <a:t>on-demand</a:t>
            </a:r>
            <a:endParaRPr lang="en-US" altLang="zh-CN" sz="2000" dirty="0" smtClean="0"/>
          </a:p>
          <a:p>
            <a:pPr lvl="1">
              <a:defRPr/>
            </a:pPr>
            <a:r>
              <a:rPr lang="en-US" altLang="zh-CN" sz="1600" dirty="0" smtClean="0"/>
              <a:t>digital </a:t>
            </a:r>
            <a:r>
              <a:rPr lang="en-US" altLang="zh-CN" sz="1600" dirty="0"/>
              <a:t>files are converted to bit streaming </a:t>
            </a:r>
            <a:r>
              <a:rPr lang="en-US" altLang="zh-CN" sz="1600" dirty="0" smtClean="0"/>
              <a:t>format </a:t>
            </a:r>
            <a:r>
              <a:rPr lang="en-US" altLang="zh-CN" sz="1600" dirty="0"/>
              <a:t>for broadcasting on the </a:t>
            </a:r>
            <a:r>
              <a:rPr lang="en-US" altLang="zh-CN" sz="1600" dirty="0" smtClean="0"/>
              <a:t>net, these </a:t>
            </a:r>
            <a:r>
              <a:rPr lang="en-US" altLang="zh-CN" sz="1600" dirty="0"/>
              <a:t>encoded </a:t>
            </a:r>
            <a:r>
              <a:rPr lang="en-US" altLang="zh-CN" sz="1600" dirty="0" smtClean="0"/>
              <a:t>streaming video </a:t>
            </a:r>
            <a:r>
              <a:rPr lang="en-US" altLang="zh-CN" sz="1600" dirty="0"/>
              <a:t>files are then </a:t>
            </a:r>
            <a:r>
              <a:rPr lang="en-US" altLang="zh-CN" sz="1600" b="1" dirty="0"/>
              <a:t>stored on a </a:t>
            </a:r>
            <a:r>
              <a:rPr lang="en-US" altLang="zh-CN" sz="1600" b="1" dirty="0" smtClean="0"/>
              <a:t>server</a:t>
            </a:r>
            <a:r>
              <a:rPr lang="en-US" altLang="zh-CN" sz="1600" dirty="0" smtClean="0"/>
              <a:t>, a </a:t>
            </a:r>
            <a:r>
              <a:rPr lang="en-US" altLang="zh-CN" sz="1600" dirty="0"/>
              <a:t>link for the encoded video is placed on a web </a:t>
            </a:r>
            <a:r>
              <a:rPr lang="en-US" altLang="zh-CN" sz="1600" dirty="0" smtClean="0"/>
              <a:t>site, a </a:t>
            </a:r>
            <a:r>
              <a:rPr lang="en-US" altLang="zh-CN" sz="1600" dirty="0"/>
              <a:t>user clicks on the link to download the encoded streaming </a:t>
            </a:r>
            <a:r>
              <a:rPr lang="en-US" altLang="zh-CN" sz="1600" dirty="0" smtClean="0"/>
              <a:t>video, </a:t>
            </a:r>
            <a:r>
              <a:rPr lang="en-US" altLang="zh-CN" sz="1600" dirty="0"/>
              <a:t>the streamed video </a:t>
            </a:r>
            <a:r>
              <a:rPr lang="en-US" altLang="zh-CN" sz="1600" dirty="0" smtClean="0"/>
              <a:t>is then </a:t>
            </a:r>
            <a:r>
              <a:rPr lang="en-US" altLang="zh-CN" sz="1600" dirty="0"/>
              <a:t>broadcast to the </a:t>
            </a:r>
            <a:r>
              <a:rPr lang="en-US" altLang="zh-CN" sz="1600" dirty="0" smtClean="0"/>
              <a:t>user, </a:t>
            </a:r>
            <a:r>
              <a:rPr lang="en-US" altLang="zh-CN" sz="1600" b="1" dirty="0" smtClean="0"/>
              <a:t>it can </a:t>
            </a:r>
            <a:r>
              <a:rPr lang="en-US" altLang="zh-CN" sz="1600" b="1" dirty="0"/>
              <a:t>be paused </a:t>
            </a:r>
            <a:r>
              <a:rPr lang="en-US" altLang="zh-CN" sz="1600" b="1" dirty="0" smtClean="0"/>
              <a:t>and </a:t>
            </a:r>
            <a:r>
              <a:rPr lang="en-US" altLang="zh-CN" sz="1600" b="1" dirty="0"/>
              <a:t>re-watch </a:t>
            </a:r>
            <a:r>
              <a:rPr lang="en-US" altLang="zh-CN" sz="1600" b="1" dirty="0" smtClean="0"/>
              <a:t>or fast-forward</a:t>
            </a:r>
            <a:r>
              <a:rPr lang="en-US" altLang="zh-CN" sz="1600" b="1" dirty="0"/>
              <a:t>.</a:t>
            </a:r>
            <a:endParaRPr lang="zh-CN" alt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0"/>
            <a:ext cx="8229600" cy="633413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World wide web (WWW)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713" y="657225"/>
            <a:ext cx="8939212" cy="6200775"/>
          </a:xfrm>
        </p:spPr>
        <p:txBody>
          <a:bodyPr/>
          <a:lstStyle/>
          <a:p>
            <a:pPr>
              <a:defRPr/>
            </a:pPr>
            <a:r>
              <a:rPr lang="en-US" altLang="zh-CN" sz="2400" dirty="0">
                <a:effectLst/>
              </a:rPr>
              <a:t>The World Wide Web (WWW) is a system of many hypertexts that is accessible over the Internet. </a:t>
            </a:r>
            <a:endParaRPr lang="en-US" altLang="zh-CN" sz="2400" dirty="0">
              <a:effectLst/>
            </a:endParaRPr>
          </a:p>
          <a:p>
            <a:pPr>
              <a:defRPr/>
            </a:pPr>
            <a:endParaRPr lang="en-US" altLang="zh-CN" sz="2400" dirty="0">
              <a:effectLst/>
            </a:endParaRPr>
          </a:p>
          <a:p>
            <a:pPr>
              <a:defRPr/>
            </a:pPr>
            <a:r>
              <a:rPr lang="en-US" altLang="zh-CN" sz="2400" dirty="0">
                <a:effectLst/>
              </a:rPr>
              <a:t>Usually browsing the web is using the World Wide Web, while e-mail, ftp, and qq are not using the World Wide Web, but using the Internet.</a:t>
            </a:r>
            <a:endParaRPr lang="en-US" altLang="zh-CN" sz="2400" dirty="0">
              <a:effectLst/>
            </a:endParaRPr>
          </a:p>
          <a:p>
            <a:pPr>
              <a:defRPr/>
            </a:pPr>
            <a:endParaRPr lang="en-US" altLang="zh-CN" sz="2400" dirty="0" smtClean="0">
              <a:effectLst/>
            </a:endParaRPr>
          </a:p>
          <a:p>
            <a:pPr>
              <a:defRPr/>
            </a:pPr>
            <a:endParaRPr lang="zh-CN" altLang="zh-CN" sz="2400" dirty="0">
              <a:effectLst/>
            </a:endParaRPr>
          </a:p>
          <a:p>
            <a:pPr marL="0" indent="0">
              <a:buNone/>
              <a:defRPr/>
            </a:pPr>
            <a:endParaRPr lang="en-US" altLang="zh-CN" sz="18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0"/>
            <a:ext cx="8229600" cy="633413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solidFill>
                  <a:srgbClr val="00B0F0"/>
                </a:solidFill>
              </a:rPr>
              <a:t>World wide web (WWW)</a:t>
            </a:r>
            <a:endParaRPr lang="en-US" altLang="zh-CN" dirty="0" smtClean="0">
              <a:solidFill>
                <a:srgbClr val="00B0F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713" y="657225"/>
            <a:ext cx="8939212" cy="6200775"/>
          </a:xfrm>
        </p:spPr>
        <p:txBody>
          <a:bodyPr/>
          <a:lstStyle/>
          <a:p>
            <a:pPr>
              <a:defRPr/>
            </a:pPr>
            <a:endParaRPr lang="en-US" altLang="zh-CN" sz="2000" dirty="0" smtClean="0">
              <a:effectLst/>
            </a:endParaRPr>
          </a:p>
          <a:p>
            <a:pPr>
              <a:defRPr/>
            </a:pPr>
            <a:r>
              <a:rPr lang="en-US" altLang="zh-CN" sz="2000" dirty="0" smtClean="0">
                <a:effectLst/>
              </a:rPr>
              <a:t>Web pages are written in HTML</a:t>
            </a:r>
            <a:endParaRPr lang="zh-CN" altLang="zh-CN" sz="2000" dirty="0" smtClean="0">
              <a:effectLst/>
            </a:endParaRPr>
          </a:p>
          <a:p>
            <a:pPr>
              <a:defRPr/>
            </a:pPr>
            <a:r>
              <a:rPr lang="en-US" altLang="zh-CN" sz="2000" dirty="0" smtClean="0">
                <a:effectLst/>
              </a:rPr>
              <a:t>Web documents are accessed using browsers</a:t>
            </a:r>
            <a:endParaRPr lang="zh-CN" altLang="zh-CN" sz="2000" dirty="0" smtClean="0">
              <a:effectLst/>
            </a:endParaRPr>
          </a:p>
          <a:p>
            <a:pPr>
              <a:defRPr/>
            </a:pPr>
            <a:r>
              <a:rPr lang="en-US" altLang="zh-CN" sz="2000" dirty="0" smtClean="0">
                <a:effectLst/>
              </a:rPr>
              <a:t>URLs specify the location of the web pages</a:t>
            </a:r>
            <a:endParaRPr lang="zh-CN" altLang="zh-CN" sz="2000" dirty="0" smtClean="0">
              <a:effectLst/>
            </a:endParaRPr>
          </a:p>
          <a:p>
            <a:pPr>
              <a:defRPr/>
            </a:pPr>
            <a:r>
              <a:rPr lang="en-US" altLang="zh-CN" sz="2000" dirty="0" smtClean="0">
                <a:effectLst/>
              </a:rPr>
              <a:t>HTTP </a:t>
            </a:r>
            <a:r>
              <a:rPr lang="en-US" altLang="zh-CN" sz="2000" dirty="0">
                <a:effectLst/>
              </a:rPr>
              <a:t>protocols </a:t>
            </a:r>
            <a:r>
              <a:rPr lang="en-US" altLang="zh-CN" sz="2000" dirty="0" smtClean="0">
                <a:effectLst/>
              </a:rPr>
              <a:t>are used </a:t>
            </a:r>
            <a:r>
              <a:rPr lang="en-US" altLang="zh-CN" sz="2000" dirty="0">
                <a:effectLst/>
              </a:rPr>
              <a:t>to transmit </a:t>
            </a:r>
            <a:r>
              <a:rPr lang="en-US" altLang="zh-CN" sz="2000" dirty="0" smtClean="0">
                <a:effectLst/>
              </a:rPr>
              <a:t>data</a:t>
            </a:r>
            <a:endParaRPr lang="en-US" altLang="zh-CN" sz="2000" dirty="0" smtClean="0">
              <a:effectLst/>
            </a:endParaRPr>
          </a:p>
          <a:p>
            <a:pPr>
              <a:defRPr/>
            </a:pPr>
            <a:endParaRPr lang="en-US" altLang="zh-CN" sz="2000" dirty="0" smtClean="0"/>
          </a:p>
          <a:p>
            <a:pPr>
              <a:defRPr/>
            </a:pPr>
            <a:r>
              <a:rPr lang="en-US" altLang="zh-CN" sz="2000" dirty="0" smtClean="0">
                <a:solidFill>
                  <a:srgbClr val="00B0F0"/>
                </a:solidFill>
              </a:rPr>
              <a:t>Hypertext Markup Language (HTML)</a:t>
            </a:r>
            <a:r>
              <a:rPr lang="en-US" altLang="zh-CN" sz="2000" dirty="0" smtClean="0"/>
              <a:t> </a:t>
            </a:r>
            <a:endParaRPr lang="en-US" altLang="zh-CN" sz="2000" dirty="0" smtClean="0"/>
          </a:p>
          <a:p>
            <a:pPr lvl="1">
              <a:defRPr/>
            </a:pPr>
            <a:r>
              <a:rPr lang="en-US" altLang="zh-CN" sz="1750" dirty="0" smtClean="0"/>
              <a:t>The markup language for documents designed to be displayed in a web browser.</a:t>
            </a:r>
            <a:endParaRPr lang="en-US" altLang="zh-CN" sz="1750" dirty="0" smtClean="0"/>
          </a:p>
          <a:p>
            <a:pPr>
              <a:defRPr/>
            </a:pPr>
            <a:r>
              <a:rPr lang="en-US" altLang="zh-CN" sz="2000" dirty="0" smtClean="0">
                <a:solidFill>
                  <a:srgbClr val="00B0F0"/>
                </a:solidFill>
              </a:rPr>
              <a:t>Browser 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en-US" altLang="zh-CN" sz="1750" dirty="0" smtClean="0"/>
              <a:t>A program used to access the world wide web that displays web pages.</a:t>
            </a:r>
            <a:endParaRPr lang="en-US" altLang="zh-CN" sz="1750" dirty="0" smtClean="0"/>
          </a:p>
          <a:p>
            <a:pPr>
              <a:defRPr/>
            </a:pPr>
            <a:r>
              <a:rPr lang="en-US" altLang="zh-CN" sz="2000" dirty="0" smtClean="0">
                <a:solidFill>
                  <a:srgbClr val="00B0F0"/>
                </a:solidFill>
              </a:rPr>
              <a:t>URL  </a:t>
            </a:r>
            <a:r>
              <a:rPr lang="en-US" altLang="zh-CN" sz="2000" dirty="0" smtClean="0"/>
              <a:t>Uniform resource locator</a:t>
            </a:r>
            <a:endParaRPr lang="en-US" altLang="zh-CN" sz="2000" dirty="0" smtClean="0"/>
          </a:p>
          <a:p>
            <a:pPr lvl="1">
              <a:defRPr/>
            </a:pPr>
            <a:r>
              <a:rPr lang="en-US" altLang="zh-CN" sz="1750" dirty="0" smtClean="0"/>
              <a:t>A URL is the address of a resource on the Internet, like a house number on a network. A typical URL could have the form</a:t>
            </a:r>
            <a:r>
              <a:rPr lang="en-US" altLang="zh-CN" sz="1750" i="1" dirty="0" smtClean="0"/>
              <a:t> http://www.example.com/index.html</a:t>
            </a:r>
            <a:r>
              <a:rPr lang="en-US" altLang="zh-CN" sz="1750" dirty="0" smtClean="0"/>
              <a:t>, which indicates a protocol (</a:t>
            </a:r>
            <a:r>
              <a:rPr lang="en-US" altLang="zh-CN" sz="1750" i="1" dirty="0" smtClean="0"/>
              <a:t>http</a:t>
            </a:r>
            <a:r>
              <a:rPr lang="en-US" altLang="zh-CN" sz="1750" dirty="0" smtClean="0"/>
              <a:t>), a hostname (</a:t>
            </a:r>
            <a:r>
              <a:rPr lang="en-US" altLang="zh-CN" sz="1750" i="1" dirty="0" smtClean="0"/>
              <a:t>www.example.com</a:t>
            </a:r>
            <a:r>
              <a:rPr lang="en-US" altLang="zh-CN" sz="1750" dirty="0" smtClean="0"/>
              <a:t>), and a file name (</a:t>
            </a:r>
            <a:r>
              <a:rPr lang="en-US" altLang="zh-CN" sz="1750" i="1" dirty="0" smtClean="0"/>
              <a:t>index.html</a:t>
            </a:r>
            <a:r>
              <a:rPr lang="en-US" altLang="zh-CN" sz="1750" dirty="0" smtClean="0"/>
              <a:t>). </a:t>
            </a:r>
            <a:endParaRPr lang="en-US" altLang="zh-CN" sz="1750" dirty="0" smtClean="0"/>
          </a:p>
          <a:p>
            <a:pPr>
              <a:defRPr/>
            </a:pPr>
            <a:r>
              <a:rPr lang="en-US" altLang="zh-CN" sz="2000" dirty="0" smtClean="0">
                <a:solidFill>
                  <a:srgbClr val="00B0F0"/>
                </a:solidFill>
              </a:rPr>
              <a:t>HTTP </a:t>
            </a:r>
            <a:r>
              <a:rPr lang="en-US" altLang="zh-CN" sz="2000" dirty="0" smtClean="0"/>
              <a:t>Hypertext transfer protocol </a:t>
            </a:r>
            <a:endParaRPr lang="en-US" altLang="zh-CN" sz="2000" dirty="0" smtClean="0"/>
          </a:p>
          <a:p>
            <a:pPr lvl="1">
              <a:defRPr/>
            </a:pPr>
            <a:r>
              <a:rPr lang="en-US" altLang="zh-CN" sz="1750" dirty="0" smtClean="0"/>
              <a:t>A set of rules for transferring files on the web. </a:t>
            </a:r>
            <a:endParaRPr lang="en-US" altLang="zh-CN" sz="175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0"/>
            <a:ext cx="8229600" cy="633413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solidFill>
                  <a:srgbClr val="00B0F0"/>
                </a:solidFill>
              </a:rPr>
              <a:t>Excersise</a:t>
            </a:r>
            <a:endParaRPr lang="en-US" altLang="zh-CN" dirty="0" smtClean="0">
              <a:solidFill>
                <a:srgbClr val="00B0F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2713" y="657225"/>
            <a:ext cx="8939212" cy="6200775"/>
          </a:xfrm>
        </p:spPr>
        <p:txBody>
          <a:bodyPr/>
          <a:lstStyle/>
          <a:p>
            <a:pPr>
              <a:defRPr/>
            </a:pPr>
            <a:endParaRPr lang="en-US" altLang="zh-CN" sz="2000" dirty="0" smtClean="0">
              <a:effectLst/>
            </a:endParaRPr>
          </a:p>
          <a:p>
            <a:pPr>
              <a:defRPr/>
            </a:pPr>
            <a:r>
              <a:rPr lang="en-US" altLang="zh-CN" sz="2000" dirty="0" smtClean="0">
                <a:effectLst/>
              </a:rPr>
              <a:t>Distinguish between the Internet and the World Wide Web (WWW).</a:t>
            </a:r>
            <a:endParaRPr lang="en-US" altLang="zh-CN" sz="2000" dirty="0" smtClean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0" lang="en-GB" altLang="zh-CN" b="1" dirty="0" smtClean="0"/>
              <a:t>Objectives</a:t>
            </a:r>
            <a:endParaRPr kumimoji="0" lang="en-GB" altLang="zh-CN" b="1" dirty="0" smtClean="0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79388" y="1628775"/>
            <a:ext cx="8785225" cy="4433888"/>
          </a:xfrm>
        </p:spPr>
        <p:txBody>
          <a:bodyPr/>
          <a:lstStyle/>
          <a:p>
            <a:pPr>
              <a:defRPr/>
            </a:pPr>
            <a:r>
              <a:rPr lang="en-US" altLang="zh-CN" sz="2000" dirty="0"/>
              <a:t>D</a:t>
            </a:r>
            <a:r>
              <a:rPr lang="en-US" altLang="zh-CN" sz="2000" dirty="0" smtClean="0"/>
              <a:t>escribe what is meant by the World Wide Web (WWW) and the Internet</a:t>
            </a:r>
            <a:endParaRPr lang="en-US" altLang="zh-CN" sz="2000" dirty="0" smtClean="0"/>
          </a:p>
          <a:p>
            <a:pPr>
              <a:defRPr/>
            </a:pPr>
            <a:r>
              <a:rPr lang="en-US" altLang="zh-CN" sz="2000" dirty="0"/>
              <a:t>E</a:t>
            </a:r>
            <a:r>
              <a:rPr lang="en-US" altLang="zh-CN" sz="2000" dirty="0" smtClean="0"/>
              <a:t>xplain how hardware is used to support the Internet: networks, routers, gateways, servers</a:t>
            </a:r>
            <a:endParaRPr lang="en-US" altLang="zh-CN" sz="2000" dirty="0" smtClean="0"/>
          </a:p>
          <a:p>
            <a:pPr>
              <a:defRPr/>
            </a:pPr>
            <a:r>
              <a:rPr lang="en-US" altLang="zh-CN" sz="2000" dirty="0" smtClean="0"/>
              <a:t>Explain </a:t>
            </a:r>
            <a:r>
              <a:rPr lang="en-US" altLang="zh-CN" sz="2000" dirty="0"/>
              <a:t>how communication systems are used to support the Internet: t</a:t>
            </a:r>
            <a:r>
              <a:rPr lang="en-US" altLang="zh-CN" sz="2000" dirty="0" smtClean="0"/>
              <a:t>he public switched telephone network </a:t>
            </a:r>
            <a:r>
              <a:rPr lang="en-US" altLang="zh-CN" sz="2000" dirty="0"/>
              <a:t>(PSTN), dedicated lines, cell phone </a:t>
            </a:r>
            <a:r>
              <a:rPr lang="en-US" altLang="zh-CN" sz="2000" dirty="0" smtClean="0"/>
              <a:t>network</a:t>
            </a:r>
            <a:endParaRPr lang="en-US" altLang="zh-CN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4000" dirty="0" smtClean="0"/>
              <a:t>PSTN (public switched telephone network, </a:t>
            </a:r>
            <a:r>
              <a:rPr lang="en-US" altLang="zh-CN" sz="3200" dirty="0" smtClean="0"/>
              <a:t>公共交换电话网</a:t>
            </a:r>
            <a:r>
              <a:rPr lang="en-US" altLang="zh-CN" sz="4000" dirty="0" smtClean="0"/>
              <a:t> )</a:t>
            </a:r>
            <a:endParaRPr lang="en-US" altLang="zh-CN" sz="40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PSTN is a circuit-switched network for global voice communications. It is the largest network in the world and has about 8 billion users.</a:t>
            </a:r>
            <a:endParaRPr lang="en-US" altLang="zh-CN" dirty="0" smtClean="0"/>
          </a:p>
          <a:p>
            <a:pPr marL="0" indent="0">
              <a:buNone/>
              <a:defRPr/>
            </a:pPr>
            <a:endParaRPr lang="en-US" altLang="zh-CN" sz="2000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4000" dirty="0" smtClean="0"/>
              <a:t>PSTN (public switched telephone network, </a:t>
            </a:r>
            <a:r>
              <a:rPr lang="en-US" altLang="zh-CN" sz="3200" dirty="0" smtClean="0"/>
              <a:t>公共交换电话网</a:t>
            </a:r>
            <a:r>
              <a:rPr lang="en-US" altLang="zh-CN" sz="4000" dirty="0" smtClean="0"/>
              <a:t> )</a:t>
            </a:r>
            <a:endParaRPr lang="en-US" altLang="zh-CN" sz="40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What do the initials PSTN stand for?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4000" dirty="0" smtClean="0"/>
              <a:t>PSTN (public switched telephone network, </a:t>
            </a:r>
            <a:r>
              <a:rPr lang="en-US" altLang="zh-CN" sz="3200" dirty="0" smtClean="0"/>
              <a:t>公共交换电话网</a:t>
            </a:r>
            <a:r>
              <a:rPr lang="en-US" altLang="zh-CN" sz="4000" dirty="0" smtClean="0"/>
              <a:t> )</a:t>
            </a:r>
            <a:endParaRPr lang="en-US" altLang="zh-CN" sz="40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zh-CN" altLang="en-US" sz="1400" dirty="0"/>
              <a:t>Telephone calls can be made by using:</a:t>
            </a:r>
            <a:endParaRPr lang="zh-CN" altLang="en-US" sz="1400" dirty="0"/>
          </a:p>
          <a:p>
            <a:pPr lvl="1">
              <a:defRPr/>
            </a:pPr>
            <a:r>
              <a:rPr lang="zh-CN" altLang="en-US" sz="1225" dirty="0"/>
              <a:t>conventional telephones (using the Public Service Telephone Network (PSTN) system)  over a wired network</a:t>
            </a:r>
            <a:endParaRPr lang="zh-CN" altLang="en-US" sz="1225" dirty="0"/>
          </a:p>
          <a:p>
            <a:pPr lvl="1">
              <a:defRPr/>
            </a:pPr>
            <a:r>
              <a:rPr lang="zh-CN" altLang="en-US" sz="1225" dirty="0"/>
              <a:t>a computer, equipped with speakers and microphone, connected to the Internet</a:t>
            </a:r>
            <a:endParaRPr lang="zh-CN" altLang="en-US" sz="1225" dirty="0"/>
          </a:p>
          <a:p>
            <a:pPr marL="0" indent="0">
              <a:buNone/>
              <a:defRPr/>
            </a:pPr>
            <a:r>
              <a:rPr lang="zh-CN" altLang="en-US" sz="1400" dirty="0"/>
              <a:t>Put a tick (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zh-CN" altLang="en-US" sz="1400" dirty="0"/>
              <a:t>) in the correct column to match each description to the appropriate communication method.</a:t>
            </a:r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5460" y="3096260"/>
            <a:ext cx="5730240" cy="37039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4000" dirty="0" smtClean="0"/>
              <a:t>PSTN (public switched telephone network, </a:t>
            </a:r>
            <a:r>
              <a:rPr lang="en-US" altLang="zh-CN" sz="3200" dirty="0" smtClean="0"/>
              <a:t>公共交换电话网</a:t>
            </a:r>
            <a:r>
              <a:rPr lang="en-US" altLang="zh-CN" sz="4000" dirty="0" smtClean="0"/>
              <a:t> )</a:t>
            </a:r>
            <a:endParaRPr lang="en-US" altLang="zh-CN" sz="40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7955"/>
            <a:ext cx="8229600" cy="471614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zh-CN" altLang="en-US" sz="1600" dirty="0"/>
              <a:t>Telephone calls can be made by using:</a:t>
            </a:r>
            <a:endParaRPr lang="zh-CN" altLang="en-US" sz="1600" dirty="0"/>
          </a:p>
          <a:p>
            <a:pPr lvl="1">
              <a:defRPr/>
            </a:pPr>
            <a:r>
              <a:rPr lang="zh-CN" altLang="en-US" sz="1400" dirty="0"/>
              <a:t>conventional telephones (using the Public Service Telephone Network (PSTN) system)  over a wired network</a:t>
            </a:r>
            <a:endParaRPr lang="zh-CN" altLang="en-US" sz="1400" dirty="0"/>
          </a:p>
          <a:p>
            <a:pPr lvl="1">
              <a:defRPr/>
            </a:pPr>
            <a:r>
              <a:rPr lang="zh-CN" altLang="en-US" sz="1400" dirty="0"/>
              <a:t>a computer, equipped with speakers and microphone, connected to the Internet</a:t>
            </a:r>
            <a:endParaRPr lang="zh-CN" altLang="en-US" sz="1400" dirty="0"/>
          </a:p>
          <a:p>
            <a:pPr marL="0" indent="0">
              <a:buNone/>
              <a:defRPr/>
            </a:pPr>
            <a:r>
              <a:rPr lang="zh-CN" altLang="en-US" sz="1600" dirty="0"/>
              <a:t>Put a tick (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√</a:t>
            </a:r>
            <a:r>
              <a:rPr lang="zh-CN" altLang="en-US" sz="1600" dirty="0"/>
              <a:t>) in the correct column to match each description to the appropriate communication method.</a:t>
            </a:r>
            <a:endParaRPr lang="zh-CN" altLang="en-US" sz="1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3560" y="3020060"/>
            <a:ext cx="5516880" cy="38252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Dedicated line</a:t>
            </a:r>
            <a:r>
              <a:rPr lang="en-US" altLang="zh-CN" sz="3600" dirty="0" smtClean="0"/>
              <a:t>(</a:t>
            </a:r>
            <a:r>
              <a:rPr lang="zh-CN" altLang="zh-CN" sz="3600" dirty="0" smtClean="0"/>
              <a:t>专线</a:t>
            </a:r>
            <a:r>
              <a:rPr lang="en-US" altLang="zh-CN" sz="3600" dirty="0" smtClean="0"/>
              <a:t>)</a:t>
            </a:r>
            <a:endParaRPr lang="en-US" altLang="zh-CN" sz="36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92200"/>
            <a:ext cx="8229600" cy="5041900"/>
          </a:xfrm>
        </p:spPr>
        <p:txBody>
          <a:bodyPr/>
          <a:lstStyle/>
          <a:p>
            <a:pPr marL="0" indent="0">
              <a:buNone/>
              <a:defRPr/>
            </a:pPr>
            <a:endParaRPr lang="zh-CN" altLang="en-US" sz="20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2000" dirty="0"/>
              <a:t>Government agencies</a:t>
            </a:r>
            <a:r>
              <a:rPr lang="zh-CN" altLang="en-US" sz="1600" dirty="0"/>
              <a:t>机构</a:t>
            </a:r>
            <a:r>
              <a:rPr lang="zh-CN" altLang="en-US" sz="2000" dirty="0"/>
              <a:t> or some enterprises, for reasons of security, transmission rate and other factors, will use a dedicated transmission line, which is called a dedicated line</a:t>
            </a:r>
            <a:endParaRPr lang="zh-CN" altLang="en-US" sz="2000" dirty="0"/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zh-CN" altLang="en-US" sz="20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zh-CN" altLang="en-US" sz="2000" dirty="0"/>
              <a:t>Unlike PSTN and normal Internet connections, leased lines are not public.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Dedicated line</a:t>
            </a:r>
            <a:r>
              <a:rPr lang="en-US" altLang="zh-CN" sz="3600" dirty="0" smtClean="0"/>
              <a:t>(</a:t>
            </a:r>
            <a:r>
              <a:rPr lang="zh-CN" altLang="zh-CN" sz="3600" dirty="0" smtClean="0"/>
              <a:t>专线</a:t>
            </a:r>
            <a:r>
              <a:rPr lang="en-US" altLang="zh-CN" sz="3600" dirty="0" smtClean="0"/>
              <a:t>)</a:t>
            </a:r>
            <a:endParaRPr lang="en-US" altLang="zh-CN" sz="3600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92200"/>
            <a:ext cx="8229600" cy="5041900"/>
          </a:xfrm>
        </p:spPr>
        <p:txBody>
          <a:bodyPr/>
          <a:lstStyle/>
          <a:p>
            <a:pPr marL="0" indent="0">
              <a:buNone/>
              <a:defRPr/>
            </a:pPr>
            <a:endParaRPr lang="zh-CN" altLang="en-US" sz="2400" dirty="0"/>
          </a:p>
          <a:p>
            <a:pPr marL="0" indent="0">
              <a:buNone/>
              <a:defRPr/>
            </a:pPr>
            <a:r>
              <a:rPr lang="zh-CN" altLang="en-US" sz="2400" dirty="0"/>
              <a:t>A business is based on a number of UK sites. List advantages to the company of using dedicated lines for all its digital communications.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Cell phone networks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After the signal coverage area is partitioned</a:t>
            </a:r>
            <a:r>
              <a:rPr lang="zh-CN" altLang="en-US" sz="2400"/>
              <a:t>分割的</a:t>
            </a:r>
            <a:r>
              <a:rPr lang="zh-CN" altLang="en-US"/>
              <a:t>, the two non-adjacent areas can communicate with the same frequency, thereby achieving frequency reuse.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2.3 client-server architecture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Objective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/>
              <a:t>explain the client-server model of networked computers</a:t>
            </a:r>
            <a:endParaRPr lang="en-US" altLang="zh-CN" sz="2400" dirty="0"/>
          </a:p>
          <a:p>
            <a:pPr>
              <a:defRPr/>
            </a:pPr>
            <a:r>
              <a:rPr lang="en-US" altLang="zh-CN" sz="2400" dirty="0"/>
              <a:t>give examples of applications which use the client-server model</a:t>
            </a:r>
            <a:endParaRPr lang="en-US" altLang="zh-CN" sz="2400" dirty="0"/>
          </a:p>
          <a:p>
            <a:pPr>
              <a:defRPr/>
            </a:pP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Client-server </a:t>
            </a:r>
            <a:endParaRPr lang="zh-CN" altLang="en-US" dirty="0"/>
          </a:p>
        </p:txBody>
      </p:sp>
      <p:pic>
        <p:nvPicPr>
          <p:cNvPr id="28675" name="内容占位符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720975" y="1773238"/>
            <a:ext cx="3702050" cy="4176712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Network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 smtClean="0"/>
              <a:t>How to connect computers together?</a:t>
            </a:r>
            <a:endParaRPr lang="en-US" altLang="zh-CN" sz="2400" dirty="0" smtClean="0"/>
          </a:p>
          <a:p>
            <a:pPr lvl="1">
              <a:defRPr/>
            </a:pPr>
            <a:r>
              <a:rPr lang="en-US" altLang="zh-CN" sz="2000" dirty="0" smtClean="0"/>
              <a:t>LAN (local area network) </a:t>
            </a:r>
            <a:r>
              <a:rPr lang="en-US" altLang="zh-CN" sz="2000" dirty="0" smtClean="0">
                <a:sym typeface="Wingdings" panose="05000000000000000000" pitchFamily="2" charset="2"/>
              </a:rPr>
              <a:t> </a:t>
            </a:r>
            <a:r>
              <a:rPr lang="en-US" altLang="zh-CN" sz="2000" dirty="0" smtClean="0"/>
              <a:t>MAN (metropolitan network) </a:t>
            </a:r>
            <a:r>
              <a:rPr lang="en-US" altLang="zh-CN" sz="2000" dirty="0" smtClean="0">
                <a:sym typeface="Wingdings" panose="05000000000000000000" pitchFamily="2" charset="2"/>
              </a:rPr>
              <a:t> </a:t>
            </a:r>
            <a:r>
              <a:rPr lang="en-US" altLang="zh-CN" sz="2000" dirty="0" smtClean="0"/>
              <a:t>WAN </a:t>
            </a:r>
            <a:r>
              <a:rPr lang="en-US" altLang="zh-CN" sz="2000" dirty="0" smtClean="0"/>
              <a:t>(wide area network)</a:t>
            </a:r>
            <a:endParaRPr lang="en-US" altLang="zh-CN" sz="2000" dirty="0" smtClean="0"/>
          </a:p>
          <a:p>
            <a:pPr>
              <a:defRPr/>
            </a:pPr>
            <a:endParaRPr lang="zh-CN" altLang="en-US" dirty="0"/>
          </a:p>
        </p:txBody>
      </p:sp>
      <p:pic>
        <p:nvPicPr>
          <p:cNvPr id="49154" name="Picture 2" descr="âMAN LAN WANâçå¾çæç´¢ç»æ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FilmGrain/>
                    </a14:imgEffect>
                    <a14:imgEffect>
                      <a14:colorTemperature colorTemp="7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086" b="16557"/>
          <a:stretch>
            <a:fillRect/>
          </a:stretch>
        </p:blipFill>
        <p:spPr bwMode="auto">
          <a:xfrm>
            <a:off x="1619672" y="3140968"/>
            <a:ext cx="5919399" cy="280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 bwMode="auto">
          <a:xfrm>
            <a:off x="3995936" y="3140968"/>
            <a:ext cx="1152128" cy="1592823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normalizeH="0" baseline="0">
              <a:ln>
                <a:noFill/>
              </a:ln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Client-server application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7450"/>
          </a:xfrm>
        </p:spPr>
        <p:txBody>
          <a:bodyPr/>
          <a:lstStyle/>
          <a:p>
            <a:pPr>
              <a:defRPr/>
            </a:pPr>
            <a:r>
              <a:rPr lang="en-US" altLang="zh-CN" sz="2400" dirty="0" smtClean="0"/>
              <a:t>How can we browse a web page by using the C-S model </a:t>
            </a: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 smtClean="0"/>
              <a:t>1. the user opens up a browser on the client computer</a:t>
            </a: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 smtClean="0"/>
              <a:t>2. the user types</a:t>
            </a:r>
            <a:r>
              <a:rPr lang="zh-CN" altLang="en-US" sz="2000" dirty="0" smtClean="0"/>
              <a:t>键入</a:t>
            </a:r>
            <a:r>
              <a:rPr lang="en-US" altLang="zh-CN" sz="2400" dirty="0" smtClean="0"/>
              <a:t> in the URL of the web application</a:t>
            </a: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 smtClean="0"/>
              <a:t>3. the browser asks the DNS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Domain Name System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  for the IP address</a:t>
            </a: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 smtClean="0"/>
              <a:t>4. The browser connects to the IP address and sends a request for the web page</a:t>
            </a: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 smtClean="0"/>
              <a:t>5. the page is sent by the server to the browser</a:t>
            </a: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 smtClean="0"/>
              <a:t>6. the browser displays the page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 sz="quarter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2.4 </a:t>
            </a:r>
            <a:r>
              <a:rPr lang="en-US" altLang="zh-CN" dirty="0"/>
              <a:t>IP </a:t>
            </a:r>
            <a:r>
              <a:rPr lang="en-US" altLang="zh-CN" dirty="0" smtClean="0"/>
              <a:t>addressing </a:t>
            </a:r>
            <a:endParaRPr lang="zh-CN" altLang="en-US" dirty="0"/>
          </a:p>
        </p:txBody>
      </p:sp>
      <p:sp>
        <p:nvSpPr>
          <p:cNvPr id="5" name="副标题 4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437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Objective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2913" y="1341438"/>
            <a:ext cx="8229600" cy="3600450"/>
          </a:xfrm>
        </p:spPr>
        <p:txBody>
          <a:bodyPr/>
          <a:lstStyle/>
          <a:p>
            <a:pPr>
              <a:defRPr/>
            </a:pPr>
            <a:r>
              <a:rPr lang="en-US" altLang="zh-CN" sz="2400" dirty="0" smtClean="0"/>
              <a:t>explain </a:t>
            </a:r>
            <a:r>
              <a:rPr lang="en-US" altLang="zh-CN" sz="2400" dirty="0"/>
              <a:t>the format of an IP address and how an IP address is associated with a device on </a:t>
            </a:r>
            <a:r>
              <a:rPr lang="en-US" altLang="zh-CN" sz="2400" dirty="0" smtClean="0"/>
              <a:t>a network</a:t>
            </a:r>
            <a:endParaRPr lang="en-US" altLang="zh-CN" sz="2400" dirty="0"/>
          </a:p>
          <a:p>
            <a:pPr>
              <a:defRPr/>
            </a:pPr>
            <a:r>
              <a:rPr lang="en-US" altLang="zh-CN" sz="2400" dirty="0" smtClean="0"/>
              <a:t>explain </a:t>
            </a:r>
            <a:r>
              <a:rPr lang="en-US" altLang="zh-CN" sz="2400" dirty="0"/>
              <a:t>the difference between a public IP address and a private IP address and the implication </a:t>
            </a:r>
            <a:r>
              <a:rPr lang="en-US" altLang="zh-CN" sz="2400" dirty="0" smtClean="0"/>
              <a:t>for security</a:t>
            </a:r>
            <a:endParaRPr lang="en-US" altLang="zh-CN" sz="2400" dirty="0"/>
          </a:p>
          <a:p>
            <a:pPr>
              <a:defRPr/>
            </a:pPr>
            <a:r>
              <a:rPr lang="en-US" altLang="zh-CN" sz="2400" dirty="0" smtClean="0"/>
              <a:t>explain </a:t>
            </a:r>
            <a:r>
              <a:rPr lang="en-US" altLang="zh-CN" sz="2400" dirty="0"/>
              <a:t>how a Uniform Resource Locator (URL) is used to locate a resource on the World </a:t>
            </a:r>
            <a:r>
              <a:rPr lang="en-US" altLang="zh-CN" sz="2400" dirty="0" smtClean="0"/>
              <a:t>Wide Web </a:t>
            </a:r>
            <a:r>
              <a:rPr lang="en-US" altLang="zh-CN" sz="2400" dirty="0"/>
              <a:t>(WWW) and the role of the Domain Name Service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800" b="1" dirty="0" smtClean="0"/>
              <a:t>What do we need to connect computers together?</a:t>
            </a:r>
            <a:endParaRPr lang="en-US" altLang="zh-CN" sz="2800" b="1" dirty="0" smtClean="0"/>
          </a:p>
          <a:p>
            <a:pPr lvl="1">
              <a:defRPr/>
            </a:pPr>
            <a:r>
              <a:rPr lang="en-US" altLang="zh-CN" dirty="0"/>
              <a:t>Some hardwares</a:t>
            </a:r>
            <a:endParaRPr lang="en-US" altLang="zh-CN" dirty="0"/>
          </a:p>
          <a:p>
            <a:pPr lvl="1">
              <a:defRPr/>
            </a:pPr>
            <a:r>
              <a:rPr lang="en-US" altLang="zh-CN" dirty="0">
                <a:solidFill>
                  <a:srgbClr val="00B0F0"/>
                </a:solidFill>
              </a:rPr>
              <a:t>A set of rules that determine how data is transmitted --&gt; protocol</a:t>
            </a:r>
            <a:endParaRPr lang="en-US" altLang="zh-CN" dirty="0">
              <a:solidFill>
                <a:srgbClr val="00B0F0"/>
              </a:solidFill>
            </a:endParaRPr>
          </a:p>
          <a:p>
            <a:pPr lvl="1">
              <a:defRPr/>
            </a:pPr>
            <a:endParaRPr lang="en-US" altLang="zh-CN" dirty="0"/>
          </a:p>
          <a:p>
            <a:pPr lvl="1">
              <a:defRPr/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437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IP</a:t>
            </a:r>
            <a:r>
              <a:rPr lang="zh-CN" altLang="en-US" dirty="0" smtClean="0"/>
              <a:t>，</a:t>
            </a:r>
            <a:r>
              <a:rPr lang="en-US" altLang="zh-CN" dirty="0" smtClean="0"/>
              <a:t>IP Address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8229600" cy="5081587"/>
          </a:xfrm>
        </p:spPr>
        <p:txBody>
          <a:bodyPr/>
          <a:lstStyle/>
          <a:p>
            <a:pPr>
              <a:defRPr/>
            </a:pPr>
            <a:r>
              <a:rPr lang="en-US" altLang="zh-CN" sz="2800" dirty="0" smtClean="0"/>
              <a:t>The Internet Protocol (IP) is the principal communications protocol in the Internet protocol suite for relaying datagrams across network boundaries. Its routing function enables internetworking, and essentially establishes the Internet. </a:t>
            </a:r>
            <a:r>
              <a:rPr lang="en-US" altLang="zh-CN" sz="2000" dirty="0" smtClean="0"/>
              <a:t>Internet协议(IP)是Internet协议套件中用于跨网络边界中继数据报的主要通信协议。它的路由功能实现了互连，并从本质上建立了Internet。</a:t>
            </a:r>
            <a:endParaRPr lang="en-US" altLang="zh-CN" sz="2000" dirty="0" smtClean="0"/>
          </a:p>
          <a:p>
            <a:pPr>
              <a:defRPr/>
            </a:pPr>
            <a:endParaRPr lang="en-US" altLang="zh-CN" sz="2800" dirty="0" smtClean="0"/>
          </a:p>
          <a:p>
            <a:pPr>
              <a:defRPr/>
            </a:pPr>
            <a:r>
              <a:rPr lang="en-US" altLang="zh-CN" sz="2800" dirty="0" smtClean="0"/>
              <a:t>An Internet Protocol address (IP address) is a numerical label</a:t>
            </a:r>
            <a:r>
              <a:rPr lang="zh-CN" altLang="en-US" sz="2000" dirty="0" smtClean="0"/>
              <a:t>标签</a:t>
            </a:r>
            <a:r>
              <a:rPr lang="en-US" altLang="zh-CN" sz="2800" dirty="0" smtClean="0"/>
              <a:t> assigned to each device connected to a computer network that uses the Internet Protocol for communication.</a:t>
            </a:r>
            <a:endParaRPr lang="en-US" altLang="zh-CN" sz="2800" dirty="0" smtClean="0"/>
          </a:p>
          <a:p>
            <a:pPr>
              <a:defRPr/>
            </a:pP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437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IPv4 addressing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8229600" cy="5081587"/>
          </a:xfrm>
        </p:spPr>
        <p:txBody>
          <a:bodyPr/>
          <a:lstStyle/>
          <a:p>
            <a:pPr>
              <a:defRPr/>
            </a:pPr>
            <a:r>
              <a:rPr lang="en-US" altLang="zh-CN" sz="2800" dirty="0" smtClean="0"/>
              <a:t>It is based on 32 bits (4 bytes), hierarchical(分层的) address of a device on the internet</a:t>
            </a:r>
            <a:endParaRPr lang="en-US" altLang="zh-CN" sz="2800" dirty="0" smtClean="0"/>
          </a:p>
          <a:p>
            <a:pPr>
              <a:defRPr/>
            </a:pPr>
            <a:endParaRPr lang="en-US" altLang="zh-CN" sz="2800" dirty="0" smtClean="0"/>
          </a:p>
          <a:p>
            <a:pPr>
              <a:defRPr/>
            </a:pPr>
            <a:endParaRPr lang="en-US" altLang="zh-CN" sz="2800" dirty="0"/>
          </a:p>
          <a:p>
            <a:pPr>
              <a:defRPr/>
            </a:pPr>
            <a:endParaRPr lang="en-US" altLang="zh-CN" sz="2800" dirty="0" smtClean="0"/>
          </a:p>
          <a:p>
            <a:pPr>
              <a:defRPr/>
            </a:pPr>
            <a:endParaRPr lang="en-US" altLang="zh-CN" sz="2800" dirty="0" smtClean="0"/>
          </a:p>
          <a:p>
            <a:pPr>
              <a:defRPr/>
            </a:pPr>
            <a:endParaRPr lang="en-US" altLang="zh-CN" sz="2800" dirty="0" smtClean="0"/>
          </a:p>
          <a:p>
            <a:pPr>
              <a:defRPr/>
            </a:pPr>
            <a:endParaRPr lang="en-US" altLang="zh-CN" sz="2800" dirty="0"/>
          </a:p>
          <a:p>
            <a:pPr>
              <a:defRPr/>
            </a:pPr>
            <a:endParaRPr lang="en-US" altLang="zh-CN" sz="2800" dirty="0" smtClean="0"/>
          </a:p>
          <a:p>
            <a:pPr>
              <a:defRPr/>
            </a:pPr>
            <a:endParaRPr lang="zh-CN" altLang="en-US" sz="28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9475" y="2152650"/>
            <a:ext cx="484505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437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IPv4 addressing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8229600" cy="5081587"/>
          </a:xfrm>
        </p:spPr>
        <p:txBody>
          <a:bodyPr/>
          <a:lstStyle/>
          <a:p>
            <a:pPr>
              <a:defRPr/>
            </a:pPr>
            <a:r>
              <a:rPr lang="en-US" altLang="zh-CN" sz="2800" dirty="0" smtClean="0"/>
              <a:t>It is based on 32 bits (4 bytes), hierarchical address of a device on the internet</a:t>
            </a:r>
            <a:endParaRPr lang="en-US" altLang="zh-CN" sz="2800" dirty="0" smtClean="0"/>
          </a:p>
          <a:p>
            <a:pPr>
              <a:defRPr/>
            </a:pPr>
            <a:endParaRPr lang="en-US" altLang="zh-CN" sz="2800" dirty="0" smtClean="0"/>
          </a:p>
          <a:p>
            <a:pPr>
              <a:defRPr/>
            </a:pPr>
            <a:endParaRPr lang="en-US" altLang="zh-CN" sz="2800" dirty="0"/>
          </a:p>
          <a:p>
            <a:pPr>
              <a:defRPr/>
            </a:pPr>
            <a:endParaRPr lang="en-US" altLang="zh-CN" sz="2800" dirty="0" smtClean="0"/>
          </a:p>
          <a:p>
            <a:pPr>
              <a:defRPr/>
            </a:pPr>
            <a:endParaRPr lang="en-US" altLang="zh-CN" sz="2800" dirty="0" smtClean="0"/>
          </a:p>
          <a:p>
            <a:pPr>
              <a:defRPr/>
            </a:pPr>
            <a:endParaRPr lang="en-US" altLang="zh-CN" sz="2800" dirty="0" smtClean="0"/>
          </a:p>
          <a:p>
            <a:pPr>
              <a:defRPr/>
            </a:pPr>
            <a:endParaRPr lang="en-US" altLang="zh-CN" sz="2800" dirty="0"/>
          </a:p>
          <a:p>
            <a:pPr>
              <a:defRPr/>
            </a:pPr>
            <a:endParaRPr lang="en-US" altLang="zh-CN" sz="2800" dirty="0" smtClean="0"/>
          </a:p>
          <a:p>
            <a:pPr>
              <a:defRPr/>
            </a:pP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735" y="2249170"/>
            <a:ext cx="6779895" cy="3517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437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IPv4 addressing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8229600" cy="5081587"/>
          </a:xfrm>
        </p:spPr>
        <p:txBody>
          <a:bodyPr/>
          <a:lstStyle/>
          <a:p>
            <a:pPr>
              <a:defRPr/>
            </a:pPr>
            <a:r>
              <a:rPr lang="en-US" altLang="zh-CN" sz="2800" dirty="0" smtClean="0"/>
              <a:t>It is based on 32 bits (4 bytes), hierarchical address of a device on the internet</a:t>
            </a:r>
            <a:endParaRPr lang="en-US" altLang="zh-CN" sz="2800" dirty="0" smtClean="0"/>
          </a:p>
          <a:p>
            <a:pPr>
              <a:defRPr/>
            </a:pPr>
            <a:endParaRPr lang="en-US" altLang="zh-CN" sz="2800" dirty="0" smtClean="0"/>
          </a:p>
          <a:p>
            <a:pPr>
              <a:defRPr/>
            </a:pPr>
            <a:endParaRPr lang="en-US" altLang="zh-CN" sz="2800" dirty="0"/>
          </a:p>
          <a:p>
            <a:pPr>
              <a:defRPr/>
            </a:pPr>
            <a:endParaRPr lang="en-US" altLang="zh-CN" sz="2800" dirty="0" smtClean="0"/>
          </a:p>
          <a:p>
            <a:pPr>
              <a:defRPr/>
            </a:pPr>
            <a:endParaRPr lang="en-US" altLang="zh-CN" sz="2800" dirty="0" smtClean="0"/>
          </a:p>
          <a:p>
            <a:pPr>
              <a:defRPr/>
            </a:pPr>
            <a:endParaRPr lang="en-US" altLang="zh-CN" sz="2800" dirty="0" smtClean="0"/>
          </a:p>
          <a:p>
            <a:pPr>
              <a:defRPr/>
            </a:pPr>
            <a:endParaRPr lang="en-US" altLang="zh-CN" sz="2800" dirty="0"/>
          </a:p>
          <a:p>
            <a:pPr>
              <a:defRPr/>
            </a:pPr>
            <a:endParaRPr lang="en-US" altLang="zh-CN" sz="2800" dirty="0" smtClean="0"/>
          </a:p>
          <a:p>
            <a:pPr>
              <a:defRPr/>
            </a:pPr>
            <a:endParaRPr lang="zh-CN" altLang="en-US" sz="28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6410" y="2907665"/>
            <a:ext cx="5631180" cy="33223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Network address translation (NAT)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7838" y="5508625"/>
            <a:ext cx="8229600" cy="1089025"/>
          </a:xfrm>
        </p:spPr>
        <p:txBody>
          <a:bodyPr/>
          <a:lstStyle/>
          <a:p>
            <a:pPr>
              <a:defRPr/>
            </a:pP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 smtClean="0"/>
              <a:t>Private IP address can be simultaneously used by any number of different private networks</a:t>
            </a:r>
            <a:endParaRPr lang="en-US" altLang="zh-CN" sz="2400" dirty="0" smtClean="0"/>
          </a:p>
          <a:p>
            <a:pPr>
              <a:defRPr/>
            </a:pPr>
            <a:endParaRPr lang="en-US" altLang="zh-CN" sz="2400" dirty="0"/>
          </a:p>
          <a:p>
            <a:pPr>
              <a:defRPr/>
            </a:pPr>
            <a:endParaRPr lang="zh-CN" altLang="en-US" sz="2400" dirty="0"/>
          </a:p>
        </p:txBody>
      </p:sp>
      <p:pic>
        <p:nvPicPr>
          <p:cNvPr id="39957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02" b="34599"/>
          <a:stretch>
            <a:fillRect/>
          </a:stretch>
        </p:blipFill>
        <p:spPr bwMode="auto">
          <a:xfrm>
            <a:off x="1169988" y="1562100"/>
            <a:ext cx="6858000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Public address &amp; private address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57338"/>
            <a:ext cx="8229600" cy="5068887"/>
          </a:xfrm>
        </p:spPr>
        <p:txBody>
          <a:bodyPr/>
          <a:lstStyle/>
          <a:p>
            <a:pPr>
              <a:defRPr/>
            </a:pPr>
            <a:r>
              <a:rPr lang="en-US" altLang="zh-CN" sz="2000" dirty="0">
                <a:effectLst/>
              </a:rPr>
              <a:t>Public address can be reached across the </a:t>
            </a:r>
            <a:r>
              <a:rPr lang="en-US" altLang="zh-CN" sz="2000" dirty="0" smtClean="0">
                <a:effectLst/>
              </a:rPr>
              <a:t>Internet. </a:t>
            </a:r>
            <a:endParaRPr lang="en-US" altLang="zh-CN" sz="2000" dirty="0" smtClean="0">
              <a:effectLst/>
            </a:endParaRPr>
          </a:p>
          <a:p>
            <a:pPr>
              <a:defRPr/>
            </a:pPr>
            <a:r>
              <a:rPr lang="en-US" altLang="zh-CN" sz="2000" dirty="0" smtClean="0">
                <a:effectLst/>
              </a:rPr>
              <a:t>A </a:t>
            </a:r>
            <a:r>
              <a:rPr lang="en-US" altLang="zh-CN" sz="2000" dirty="0">
                <a:effectLst/>
              </a:rPr>
              <a:t>private address is more secure than a public address </a:t>
            </a:r>
            <a:endParaRPr lang="zh-CN" altLang="zh-CN" sz="2000" dirty="0">
              <a:effectLst/>
            </a:endParaRPr>
          </a:p>
          <a:p>
            <a:pPr>
              <a:defRPr/>
            </a:pPr>
            <a:r>
              <a:rPr lang="en-US" altLang="zh-CN" sz="2000" dirty="0" smtClean="0">
                <a:effectLst/>
              </a:rPr>
              <a:t>Public </a:t>
            </a:r>
            <a:r>
              <a:rPr lang="en-US" altLang="zh-CN" sz="2000" dirty="0">
                <a:effectLst/>
              </a:rPr>
              <a:t>addresses are provided by ISP // Private addresses are assigned by the router (of the network concerned).</a:t>
            </a:r>
            <a:endParaRPr lang="zh-CN" altLang="zh-CN" sz="2000" dirty="0">
              <a:effectLst/>
            </a:endParaRPr>
          </a:p>
          <a:p>
            <a:pPr>
              <a:defRPr/>
            </a:pPr>
            <a:r>
              <a:rPr lang="en-US" altLang="zh-CN" sz="2000" dirty="0" smtClean="0">
                <a:effectLst/>
              </a:rPr>
              <a:t>Public </a:t>
            </a:r>
            <a:r>
              <a:rPr lang="en-US" altLang="zh-CN" sz="2000" dirty="0">
                <a:effectLst/>
              </a:rPr>
              <a:t>addresses are unique (to the Internet) // Private addresses (are unique within their network, but) can be duplicated within other (discrete) networks.</a:t>
            </a:r>
            <a:endParaRPr lang="zh-CN" altLang="zh-CN" sz="2000" dirty="0">
              <a:effectLst/>
            </a:endParaRPr>
          </a:p>
          <a:p>
            <a:pPr>
              <a:defRPr/>
            </a:pPr>
            <a:r>
              <a:rPr lang="en-US" altLang="zh-CN" sz="2000" dirty="0" smtClean="0">
                <a:effectLst/>
              </a:rPr>
              <a:t>10.0.0.1 </a:t>
            </a:r>
            <a:r>
              <a:rPr lang="en-US" altLang="zh-CN" sz="2000" dirty="0">
                <a:effectLst/>
              </a:rPr>
              <a:t>to 10.255.255.254 and 172.16.0.1 to 172.31.255.254 and </a:t>
            </a:r>
            <a:r>
              <a:rPr lang="en-US" altLang="zh-CN" sz="2000" dirty="0" smtClean="0">
                <a:effectLst/>
              </a:rPr>
              <a:t>192.168.0.1 to 192.168.255.254 </a:t>
            </a:r>
            <a:r>
              <a:rPr lang="en-US" altLang="zh-CN" sz="2000" dirty="0">
                <a:effectLst/>
              </a:rPr>
              <a:t>form the private address space // IP addresses from the private address space are never assigned as public</a:t>
            </a:r>
            <a:r>
              <a:rPr lang="en-US" altLang="zh-CN" sz="2000" dirty="0" smtClean="0">
                <a:effectLst/>
              </a:rPr>
              <a:t>.</a:t>
            </a:r>
            <a:endParaRPr lang="en-US" altLang="zh-CN" sz="2000" dirty="0" smtClean="0">
              <a:effectLst/>
            </a:endParaRPr>
          </a:p>
          <a:p>
            <a:pPr>
              <a:defRPr/>
            </a:pPr>
            <a:r>
              <a:rPr lang="en-US" altLang="zh-CN" sz="2000" dirty="0" smtClean="0">
                <a:effectLst/>
              </a:rPr>
              <a:t>NAT (Network Address Translation) is necessary for a private IP address to access the Internet directly.</a:t>
            </a:r>
            <a:endParaRPr lang="zh-CN" altLang="zh-CN" sz="2000" dirty="0">
              <a:effectLst/>
            </a:endParaRPr>
          </a:p>
          <a:p>
            <a:pPr>
              <a:defRPr/>
            </a:pP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330600" y="4581128"/>
            <a:ext cx="5400600" cy="2232248"/>
            <a:chOff x="611560" y="4149080"/>
            <a:chExt cx="5400600" cy="2376264"/>
          </a:xfrm>
          <a:noFill/>
        </p:grpSpPr>
        <p:sp>
          <p:nvSpPr>
            <p:cNvPr id="6" name="椭圆 5"/>
            <p:cNvSpPr/>
            <p:nvPr/>
          </p:nvSpPr>
          <p:spPr bwMode="auto">
            <a:xfrm>
              <a:off x="611560" y="4149080"/>
              <a:ext cx="5400600" cy="2376264"/>
            </a:xfrm>
            <a:prstGeom prst="ellipse">
              <a:avLst/>
            </a:prstGeom>
            <a:grpFill/>
            <a:ln>
              <a:solidFill>
                <a:srgbClr val="CCEC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en-US" altLang="zh-CN" sz="1800" b="0" i="0" u="none" strike="noStrike" cap="none" normalizeH="0" baseline="0" dirty="0" smtClean="0">
                  <a:ln>
                    <a:noFill/>
                  </a:ln>
                  <a:solidFill>
                    <a:srgbClr val="FFC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WAN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1691680" y="4725144"/>
              <a:ext cx="3736032" cy="1791816"/>
            </a:xfrm>
            <a:prstGeom prst="ellipse">
              <a:avLst/>
            </a:prstGeom>
            <a:grpFill/>
            <a:ln>
              <a:solidFill>
                <a:srgbClr val="CCEC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dirty="0">
                  <a:solidFill>
                    <a:srgbClr val="FFC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M</a:t>
              </a:r>
              <a:r>
                <a:rPr kumimoji="0" lang="en-US" altLang="zh-CN" sz="1800" b="0" i="0" u="none" strike="noStrike" cap="none" normalizeH="0" baseline="0" dirty="0" smtClean="0">
                  <a:ln>
                    <a:noFill/>
                  </a:ln>
                  <a:solidFill>
                    <a:srgbClr val="FFC000"/>
                  </a:solidFill>
                  <a:effectLst/>
                  <a:latin typeface="Arial" panose="020B0604020202020204" pitchFamily="34" charset="0"/>
                  <a:ea typeface="宋体" panose="02010600030101010101" pitchFamily="2" charset="-122"/>
                </a:rPr>
                <a:t>AN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2394496" y="5498492"/>
              <a:ext cx="2448272" cy="1000720"/>
            </a:xfrm>
            <a:prstGeom prst="ellipse">
              <a:avLst/>
            </a:prstGeom>
            <a:grpFill/>
            <a:ln>
              <a:solidFill>
                <a:srgbClr val="CCECFF"/>
              </a:solidFill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lang="en-US" altLang="zh-CN" dirty="0" smtClean="0">
                  <a:solidFill>
                    <a:srgbClr val="FFC000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LAN</a:t>
              </a:r>
              <a:endParaRPr kumimoji="0" lang="zh-CN" altLang="en-US" sz="1800" b="0" i="0" u="none" strike="noStrike" cap="none" normalizeH="0" baseline="0" dirty="0">
                <a:ln>
                  <a:noFill/>
                </a:ln>
                <a:solidFill>
                  <a:srgbClr val="FFC00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0"/>
            <a:ext cx="82296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Network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9936" y="980728"/>
            <a:ext cx="8229600" cy="4533900"/>
          </a:xfrm>
        </p:spPr>
        <p:txBody>
          <a:bodyPr/>
          <a:lstStyle/>
          <a:p>
            <a:pPr>
              <a:defRPr/>
            </a:pPr>
            <a:r>
              <a:rPr lang="en-US" altLang="zh-CN" sz="2000" dirty="0" smtClean="0"/>
              <a:t>LAN (local area network)</a:t>
            </a:r>
            <a:endParaRPr lang="en-US" altLang="zh-CN" sz="2000" dirty="0" smtClean="0"/>
          </a:p>
          <a:p>
            <a:pPr lvl="1">
              <a:defRPr/>
            </a:pPr>
            <a:r>
              <a:rPr lang="en-US" altLang="zh-CN" sz="2000" dirty="0" smtClean="0">
                <a:effectLst/>
              </a:rPr>
              <a:t>LAN is restricted to small area such as office, home or college. </a:t>
            </a:r>
            <a:endParaRPr lang="en-US" altLang="zh-CN" sz="2000" dirty="0" smtClean="0">
              <a:effectLst/>
            </a:endParaRPr>
          </a:p>
          <a:p>
            <a:pPr lvl="1">
              <a:defRPr/>
            </a:pPr>
            <a:endParaRPr lang="en-US" altLang="zh-CN" sz="2000" dirty="0" smtClean="0"/>
          </a:p>
          <a:p>
            <a:pPr>
              <a:defRPr/>
            </a:pPr>
            <a:r>
              <a:rPr lang="en-US" altLang="zh-CN" sz="2000" dirty="0" smtClean="0"/>
              <a:t>MAN (metropolitan network)</a:t>
            </a:r>
            <a:endParaRPr lang="en-US" altLang="zh-CN" sz="2000" dirty="0" smtClean="0"/>
          </a:p>
          <a:p>
            <a:pPr lvl="1">
              <a:defRPr/>
            </a:pPr>
            <a:r>
              <a:rPr lang="en-US" altLang="zh-CN" sz="2000" dirty="0" smtClean="0">
                <a:effectLst/>
              </a:rPr>
              <a:t>combine local networks usually confined within the city limits. The coverage of MAN can go up to 100 kilometers. </a:t>
            </a:r>
            <a:endParaRPr lang="en-US" altLang="zh-CN" sz="2000" dirty="0" smtClean="0">
              <a:effectLst/>
            </a:endParaRPr>
          </a:p>
          <a:p>
            <a:pPr lvl="1">
              <a:defRPr/>
            </a:pPr>
            <a:endParaRPr lang="en-US" altLang="zh-CN" sz="2000" dirty="0" smtClean="0"/>
          </a:p>
          <a:p>
            <a:pPr>
              <a:defRPr/>
            </a:pPr>
            <a:r>
              <a:rPr lang="en-US" altLang="zh-CN" sz="2000" dirty="0" smtClean="0"/>
              <a:t>WAN (wide area network)</a:t>
            </a:r>
            <a:endParaRPr lang="en-US" altLang="zh-CN" sz="2000" dirty="0" smtClean="0"/>
          </a:p>
          <a:p>
            <a:pPr lvl="1">
              <a:defRPr/>
            </a:pPr>
            <a:r>
              <a:rPr lang="en-US" altLang="zh-CN" sz="2000" dirty="0" smtClean="0">
                <a:effectLst/>
              </a:rPr>
              <a:t>WAN is a broad network of interconnected devices within a large geographical area such as across province, cities or continents</a:t>
            </a:r>
            <a:r>
              <a:rPr lang="zh-CN" altLang="en-US" sz="2000" dirty="0" smtClean="0">
                <a:effectLst/>
              </a:rPr>
              <a:t>大洲</a:t>
            </a:r>
            <a:r>
              <a:rPr lang="en-US" altLang="zh-CN" sz="2000" dirty="0" smtClean="0">
                <a:effectLst/>
              </a:rPr>
              <a:t>(beyond 100km).</a:t>
            </a:r>
            <a:endParaRPr lang="en-US" altLang="zh-CN" sz="2000" dirty="0" smtClean="0"/>
          </a:p>
          <a:p>
            <a:pPr>
              <a:defRPr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IPv6 addressing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900" y="1484313"/>
            <a:ext cx="8494713" cy="453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/>
              <a:t>8</a:t>
            </a:r>
            <a:r>
              <a:rPr lang="en-US" altLang="zh-CN" sz="2400" dirty="0" smtClean="0"/>
              <a:t> parts with each of these represented by 4 hexadecimal characters.</a:t>
            </a: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 smtClean="0"/>
              <a:t>128 bit addressing allowing 2</a:t>
            </a:r>
            <a:r>
              <a:rPr lang="en-US" altLang="zh-CN" sz="2400" baseline="30000" dirty="0" smtClean="0"/>
              <a:t>128</a:t>
            </a:r>
            <a:r>
              <a:rPr lang="en-US" altLang="zh-CN" sz="2400" dirty="0" smtClean="0"/>
              <a:t> different addressing </a:t>
            </a:r>
            <a:endParaRPr lang="en-US" altLang="zh-CN" sz="2400" dirty="0" smtClean="0"/>
          </a:p>
          <a:p>
            <a:pPr>
              <a:defRPr/>
            </a:pPr>
            <a:endParaRPr lang="en-US" altLang="zh-CN" sz="2400" dirty="0"/>
          </a:p>
          <a:p>
            <a:pPr>
              <a:defRPr/>
            </a:pPr>
            <a:r>
              <a:rPr lang="en-US" altLang="zh-CN" sz="2400" dirty="0" smtClean="0"/>
              <a:t>68E6:7C48:FFFE:FFFF:3D20:1180:695A:FF01</a:t>
            </a:r>
            <a:endParaRPr lang="en-US" altLang="zh-CN" sz="2400" dirty="0" smtClean="0"/>
          </a:p>
          <a:p>
            <a:pPr>
              <a:defRPr/>
            </a:pPr>
            <a:endParaRPr lang="en-US" altLang="zh-CN" sz="2400" dirty="0" smtClean="0"/>
          </a:p>
          <a:p>
            <a:pPr>
              <a:defRPr/>
            </a:pPr>
            <a:endParaRPr lang="en-US" altLang="zh-CN" sz="2400" dirty="0"/>
          </a:p>
          <a:p>
            <a:pPr>
              <a:defRPr/>
            </a:pPr>
            <a:endParaRPr lang="en-US" altLang="zh-CN" sz="2400" dirty="0" smtClean="0"/>
          </a:p>
          <a:p>
            <a:pPr>
              <a:defRPr/>
            </a:pP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IPv6 addressing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9900" y="1484313"/>
            <a:ext cx="8494713" cy="4533900"/>
          </a:xfrm>
        </p:spPr>
        <p:txBody>
          <a:bodyPr/>
          <a:lstStyle/>
          <a:p>
            <a:pPr>
              <a:defRPr/>
            </a:pPr>
            <a:endParaRPr lang="en-US" altLang="zh-CN" sz="2400" dirty="0" smtClean="0"/>
          </a:p>
          <a:p>
            <a:pPr>
              <a:defRPr/>
            </a:pPr>
            <a:endParaRPr lang="en-US" altLang="zh-CN" sz="2400" dirty="0" smtClean="0"/>
          </a:p>
          <a:p>
            <a:pPr>
              <a:defRPr/>
            </a:pPr>
            <a:endParaRPr lang="en-US" altLang="zh-CN" sz="2400" dirty="0"/>
          </a:p>
          <a:p>
            <a:pPr>
              <a:defRPr/>
            </a:pPr>
            <a:endParaRPr lang="en-US" altLang="zh-CN" sz="2400" dirty="0" smtClean="0"/>
          </a:p>
          <a:p>
            <a:pPr>
              <a:defRPr/>
            </a:pPr>
            <a:endParaRPr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6310" y="1520190"/>
            <a:ext cx="7231380" cy="38176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75690" y="2105025"/>
            <a:ext cx="6992620" cy="417322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5725" y="2654935"/>
            <a:ext cx="6590030" cy="236601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0700" y="1702435"/>
            <a:ext cx="8101965" cy="399986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1885" y="2290445"/>
            <a:ext cx="6920230" cy="286385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93775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Domain names </a:t>
            </a:r>
            <a:r>
              <a:rPr lang="en-US" altLang="zh-CN" dirty="0" smtClean="0">
                <a:sym typeface="+mn-ea"/>
              </a:rPr>
              <a:t>system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19088" y="1268413"/>
            <a:ext cx="8505825" cy="4533900"/>
          </a:xfrm>
        </p:spPr>
        <p:txBody>
          <a:bodyPr/>
          <a:lstStyle/>
          <a:p>
            <a:pPr>
              <a:defRPr/>
            </a:pPr>
            <a:r>
              <a:rPr lang="en-US" altLang="zh-CN" sz="2400" dirty="0" smtClean="0"/>
              <a:t>A distributed database that maps domain names and IP addresses to each other.</a:t>
            </a:r>
            <a:endParaRPr lang="en-US" altLang="zh-CN" sz="2400" dirty="0" smtClean="0"/>
          </a:p>
          <a:p>
            <a:pPr>
              <a:defRPr/>
            </a:pP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 smtClean="0"/>
              <a:t>Name resolution</a:t>
            </a:r>
            <a:endParaRPr lang="en-US" altLang="zh-CN" sz="2400" dirty="0" smtClean="0"/>
          </a:p>
          <a:p>
            <a:pPr lvl="1">
              <a:defRPr/>
            </a:pPr>
            <a:r>
              <a:rPr lang="en-US" altLang="zh-CN" sz="2100" dirty="0" smtClean="0"/>
              <a:t>Looking up a domain name to find an IP address</a:t>
            </a:r>
            <a:endParaRPr lang="en-US" altLang="zh-CN" sz="2100" dirty="0" smtClean="0"/>
          </a:p>
          <a:p>
            <a:pPr>
              <a:defRPr/>
            </a:pPr>
            <a:endParaRPr lang="en-US" altLang="zh-CN" sz="2400" dirty="0"/>
          </a:p>
          <a:p>
            <a:pPr>
              <a:defRPr/>
            </a:pPr>
            <a:r>
              <a:rPr lang="en-US" altLang="zh-CN" sz="2400" dirty="0" smtClean="0"/>
              <a:t>Naming system is hierarchical, there are more than 250 top-level domains (.com,.</a:t>
            </a:r>
            <a:r>
              <a:rPr lang="en-US" altLang="zh-CN" sz="2400" dirty="0" err="1" smtClean="0"/>
              <a:t>edu</a:t>
            </a:r>
            <a:r>
              <a:rPr lang="en-US" altLang="zh-CN" sz="2400" dirty="0" smtClean="0"/>
              <a:t>,.</a:t>
            </a:r>
            <a:r>
              <a:rPr lang="en-US" altLang="zh-CN" sz="2400" dirty="0" err="1" smtClean="0"/>
              <a:t>gov</a:t>
            </a:r>
            <a:r>
              <a:rPr lang="en-US" altLang="zh-CN" sz="2400" dirty="0" smtClean="0"/>
              <a:t>)</a:t>
            </a:r>
            <a:endParaRPr lang="en-US" altLang="zh-CN" sz="2400" dirty="0" smtClean="0"/>
          </a:p>
          <a:p>
            <a:pPr>
              <a:defRPr/>
            </a:pPr>
            <a:r>
              <a:rPr lang="zh-CN" altLang="en-US" sz="2000" dirty="0"/>
              <a:t>命名系统是分级的，共有250多个顶级域名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HTML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&lt;html&gt;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&lt;head&gt;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…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&lt;/head&gt;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&lt;body&gt;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…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&lt;/body&gt;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 smtClean="0"/>
              <a:t>&lt;/html&gt;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JavaScript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 smtClean="0"/>
              <a:t>&lt;script&gt;</a:t>
            </a: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…   // lines of JavaScript code</a:t>
            </a: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 smtClean="0"/>
              <a:t>&lt;/script&gt;</a:t>
            </a:r>
            <a:endParaRPr lang="en-US" altLang="zh-CN" sz="2400" dirty="0" smtClean="0"/>
          </a:p>
          <a:p>
            <a:pPr>
              <a:defRPr/>
            </a:pPr>
            <a:endParaRPr lang="en-US" altLang="zh-CN" sz="2400" dirty="0"/>
          </a:p>
          <a:p>
            <a:pPr>
              <a:defRPr/>
            </a:pPr>
            <a:r>
              <a:rPr lang="en-US" altLang="zh-CN" sz="2400" dirty="0" smtClean="0"/>
              <a:t>Prompt</a:t>
            </a:r>
            <a:endParaRPr lang="en-US" altLang="zh-CN" sz="2400" dirty="0" smtClean="0"/>
          </a:p>
          <a:p>
            <a:pPr lvl="1">
              <a:defRPr/>
            </a:pPr>
            <a:r>
              <a:rPr lang="en-US" altLang="zh-CN" sz="2100" dirty="0" smtClean="0"/>
              <a:t>Provide text to guide the user as to what should be input</a:t>
            </a:r>
            <a:endParaRPr lang="en-US" altLang="zh-CN" sz="2100" dirty="0" smtClean="0"/>
          </a:p>
          <a:p>
            <a:pPr>
              <a:defRPr/>
            </a:pPr>
            <a:r>
              <a:rPr lang="en-US" altLang="zh-CN" sz="2400" dirty="0" smtClean="0"/>
              <a:t>Alert </a:t>
            </a:r>
            <a:endParaRPr lang="en-US" altLang="zh-CN" sz="2400" dirty="0" smtClean="0"/>
          </a:p>
          <a:p>
            <a:pPr lvl="1">
              <a:defRPr/>
            </a:pPr>
            <a:r>
              <a:rPr lang="en-US" altLang="zh-CN" sz="2100" dirty="0" smtClean="0"/>
              <a:t>Display an explanatory text with the output value</a:t>
            </a:r>
            <a:endParaRPr lang="en-US" altLang="zh-CN" sz="2100" dirty="0" smtClean="0"/>
          </a:p>
          <a:p>
            <a:pPr>
              <a:defRPr/>
            </a:pPr>
            <a:endParaRPr lang="en-US" altLang="zh-CN" sz="2400" dirty="0"/>
          </a:p>
          <a:p>
            <a:pPr>
              <a:defRPr/>
            </a:pPr>
            <a:r>
              <a:rPr lang="en-US" altLang="zh-CN" sz="2400" dirty="0" smtClean="0"/>
              <a:t>Data validation and verification can be handled using </a:t>
            </a:r>
            <a:r>
              <a:rPr lang="en-US" altLang="zh-CN" sz="2400" dirty="0" err="1" smtClean="0"/>
              <a:t>JavaScripte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PHP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 smtClean="0"/>
              <a:t>&lt;?</a:t>
            </a:r>
            <a:r>
              <a:rPr lang="en-US" altLang="zh-CN" sz="2400" dirty="0" err="1" smtClean="0"/>
              <a:t>php</a:t>
            </a:r>
            <a:r>
              <a:rPr lang="en-US" altLang="zh-CN" sz="2400" dirty="0" smtClean="0"/>
              <a:t>&gt;</a:t>
            </a: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…          // lines of PHP code</a:t>
            </a: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 smtClean="0"/>
              <a:t>&lt;?&gt;</a:t>
            </a:r>
            <a:endParaRPr lang="en-US" altLang="zh-CN" sz="2400" dirty="0" smtClean="0"/>
          </a:p>
          <a:p>
            <a:pPr>
              <a:defRPr/>
            </a:pPr>
            <a:endParaRPr lang="en-US" altLang="zh-CN" sz="2400" dirty="0"/>
          </a:p>
          <a:p>
            <a:pPr>
              <a:defRPr/>
            </a:pPr>
            <a:r>
              <a:rPr lang="en-US" altLang="zh-CN" sz="2400" dirty="0" smtClean="0"/>
              <a:t>$_GET </a:t>
            </a:r>
            <a:endParaRPr lang="en-US" altLang="zh-CN" sz="2400" dirty="0" smtClean="0"/>
          </a:p>
          <a:p>
            <a:pPr>
              <a:defRPr/>
            </a:pPr>
            <a:r>
              <a:rPr lang="en-US" altLang="zh-CN" sz="2400" dirty="0" smtClean="0"/>
              <a:t>Getting the parameter value, can be recognized as not being a variable</a:t>
            </a:r>
            <a:endParaRPr lang="en-US" altLang="zh-CN" sz="2400" dirty="0" smtClean="0"/>
          </a:p>
          <a:p>
            <a:pPr>
              <a:defRPr/>
            </a:pPr>
            <a:endParaRPr lang="en-US" altLang="zh-CN" sz="2400" dirty="0"/>
          </a:p>
          <a:p>
            <a:pPr>
              <a:defRPr/>
            </a:pPr>
            <a:r>
              <a:rPr lang="en-US" altLang="zh-CN" sz="2400" dirty="0" smtClean="0"/>
              <a:t>It is imperative that database remains on the server and only the results of queries are displayed on  a browser screen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Internet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zh-CN" sz="2400" dirty="0">
                <a:effectLst/>
              </a:rPr>
              <a:t>The Internet is the </a:t>
            </a:r>
            <a:r>
              <a:rPr lang="zh-CN" altLang="zh-CN" sz="2400" b="1" dirty="0">
                <a:solidFill>
                  <a:srgbClr val="00B0F0"/>
                </a:solidFill>
                <a:effectLst/>
              </a:rPr>
              <a:t>global </a:t>
            </a:r>
            <a:r>
              <a:rPr lang="zh-CN" altLang="zh-CN" sz="2400" dirty="0">
                <a:effectLst/>
              </a:rPr>
              <a:t>system of interconnected computer </a:t>
            </a:r>
            <a:r>
              <a:rPr lang="zh-CN" altLang="zh-CN" sz="2400" dirty="0">
                <a:solidFill>
                  <a:srgbClr val="00B0F0"/>
                </a:solidFill>
                <a:effectLst/>
              </a:rPr>
              <a:t>networks </a:t>
            </a:r>
            <a:r>
              <a:rPr lang="zh-CN" altLang="zh-CN" sz="2400" dirty="0">
                <a:effectLst/>
              </a:rPr>
              <a:t>that use the </a:t>
            </a:r>
            <a:r>
              <a:rPr lang="en-US" altLang="zh-CN" sz="2400" dirty="0">
                <a:effectLst/>
              </a:rPr>
              <a:t>TCP/IP </a:t>
            </a:r>
            <a:r>
              <a:rPr lang="zh-CN" altLang="zh-CN" sz="2400" dirty="0">
                <a:effectLst/>
              </a:rPr>
              <a:t>protocol</a:t>
            </a:r>
            <a:r>
              <a:rPr lang="en-US" altLang="zh-CN" sz="2400" dirty="0">
                <a:effectLst/>
              </a:rPr>
              <a:t>s suite (</a:t>
            </a:r>
            <a:r>
              <a:rPr lang="zh-CN" altLang="en-US" sz="2400" dirty="0">
                <a:effectLst/>
              </a:rPr>
              <a:t>套件</a:t>
            </a:r>
            <a:r>
              <a:rPr lang="en-US" altLang="zh-CN" sz="2400" dirty="0">
                <a:effectLst/>
              </a:rPr>
              <a:t>) </a:t>
            </a:r>
            <a:r>
              <a:rPr lang="zh-CN" altLang="zh-CN" sz="2400" dirty="0">
                <a:effectLst/>
              </a:rPr>
              <a:t>to link devices worldwide.</a:t>
            </a:r>
            <a:endParaRPr lang="zh-CN" altLang="zh-CN" sz="2400" dirty="0">
              <a:effectLst/>
            </a:endParaRPr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en-US" altLang="zh-CN" sz="2400" dirty="0" smtClean="0"/>
              <a:t>TCP/IP (Transmission Control Protocol/Internet Protocol) refers to a set of protocols capable of transmitting information between a plurality of (</a:t>
            </a:r>
            <a:r>
              <a:rPr lang="zh-CN" altLang="en-US" sz="2400" dirty="0" smtClean="0"/>
              <a:t>多个</a:t>
            </a:r>
            <a:r>
              <a:rPr lang="en-US" altLang="zh-CN" sz="2400" dirty="0" smtClean="0"/>
              <a:t>) different networks. The TCP/IP protocol refers not only to TCP and IP, but to a set of protocols consisting of multiple protocols, just because the TCP and IP protocols are the most representative</a:t>
            </a:r>
            <a:r>
              <a:rPr lang="zh-CN" altLang="en-US" sz="2400" dirty="0" smtClean="0"/>
              <a:t>（具有代表性的）</a:t>
            </a:r>
            <a:r>
              <a:rPr lang="en-US" altLang="zh-CN" sz="2400" dirty="0" smtClean="0"/>
              <a:t> in the TCP/IP protocol, so they are called as the TCP/IP protocol.</a:t>
            </a: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Internet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>
                <a:effectLst/>
              </a:rPr>
              <a:t>True or False?</a:t>
            </a:r>
            <a:endParaRPr lang="en-US" altLang="zh-CN" sz="2400" dirty="0">
              <a:effectLst/>
            </a:endParaRPr>
          </a:p>
          <a:p>
            <a:pPr lvl="1">
              <a:defRPr/>
            </a:pPr>
            <a:r>
              <a:rPr lang="zh-CN" altLang="zh-CN" sz="2100" dirty="0">
                <a:effectLst/>
              </a:rPr>
              <a:t>The Internet is the </a:t>
            </a:r>
            <a:r>
              <a:rPr lang="zh-CN" altLang="zh-CN" sz="2100" b="1" dirty="0">
                <a:solidFill>
                  <a:srgbClr val="00B0F0"/>
                </a:solidFill>
                <a:effectLst/>
              </a:rPr>
              <a:t>global </a:t>
            </a:r>
            <a:r>
              <a:rPr lang="zh-CN" altLang="zh-CN" sz="2100" dirty="0">
                <a:effectLst/>
              </a:rPr>
              <a:t>system of interconnected computer </a:t>
            </a:r>
            <a:r>
              <a:rPr lang="zh-CN" altLang="zh-CN" sz="2100" dirty="0">
                <a:solidFill>
                  <a:srgbClr val="00B0F0"/>
                </a:solidFill>
                <a:effectLst/>
              </a:rPr>
              <a:t>networks </a:t>
            </a:r>
            <a:r>
              <a:rPr lang="zh-CN" altLang="zh-CN" sz="2100" dirty="0">
                <a:effectLst/>
              </a:rPr>
              <a:t>that use the </a:t>
            </a:r>
            <a:r>
              <a:rPr lang="en-US" altLang="zh-CN" sz="2100" dirty="0">
                <a:effectLst/>
              </a:rPr>
              <a:t>TCP </a:t>
            </a:r>
            <a:r>
              <a:rPr lang="zh-CN" altLang="zh-CN" sz="2100" dirty="0">
                <a:effectLst/>
                <a:sym typeface="+mn-ea"/>
              </a:rPr>
              <a:t>protocol </a:t>
            </a:r>
            <a:r>
              <a:rPr lang="en-US" altLang="zh-CN" sz="2100" dirty="0">
                <a:effectLst/>
              </a:rPr>
              <a:t>or IP </a:t>
            </a:r>
            <a:r>
              <a:rPr lang="zh-CN" altLang="zh-CN" sz="2100" dirty="0">
                <a:effectLst/>
              </a:rPr>
              <a:t>protocol suite to link devices worldwide.</a:t>
            </a:r>
            <a:endParaRPr lang="zh-CN" altLang="zh-CN" sz="2100" dirty="0">
              <a:effectLst/>
            </a:endParaRPr>
          </a:p>
          <a:p>
            <a:pPr>
              <a:defRPr/>
            </a:pPr>
            <a:endParaRPr lang="en-US" altLang="zh-CN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Internet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 smtClean="0"/>
              <a:t>ISP</a:t>
            </a:r>
            <a:r>
              <a:rPr lang="en-US" altLang="zh-CN" sz="2400" b="1" dirty="0" smtClean="0"/>
              <a:t> (</a:t>
            </a:r>
            <a:r>
              <a:rPr lang="en-US" altLang="zh-CN" sz="2400" dirty="0" smtClean="0"/>
              <a:t>internet service provider)</a:t>
            </a:r>
            <a:endParaRPr lang="en-US" altLang="zh-CN" sz="2400" dirty="0" smtClean="0"/>
          </a:p>
          <a:p>
            <a:pPr lvl="1">
              <a:defRPr/>
            </a:pPr>
            <a:r>
              <a:rPr lang="en-US" altLang="zh-CN" sz="2100" dirty="0" smtClean="0"/>
              <a:t>Companies that provide the user with access to the Internet.</a:t>
            </a:r>
            <a:endParaRPr lang="en-US" altLang="zh-CN" sz="2100" dirty="0" smtClean="0"/>
          </a:p>
          <a:p>
            <a:pPr lvl="1">
              <a:defRPr/>
            </a:pPr>
            <a:r>
              <a:rPr lang="en-US" altLang="zh-CN" sz="2100" dirty="0" smtClean="0"/>
              <a:t>Such as Baidu,  Gmail, Sina.</a:t>
            </a:r>
            <a:endParaRPr lang="en-US" altLang="zh-CN" sz="2100" dirty="0" smtClean="0"/>
          </a:p>
          <a:p>
            <a:pPr>
              <a:defRPr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4540" y="3376930"/>
            <a:ext cx="5074920" cy="21488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2400" dirty="0" smtClean="0"/>
              <a:t>What do we need to connect computers together?</a:t>
            </a:r>
            <a:endParaRPr lang="en-US" altLang="zh-CN" sz="2400" dirty="0" smtClean="0"/>
          </a:p>
          <a:p>
            <a:pPr lvl="1">
              <a:defRPr/>
            </a:pPr>
            <a:r>
              <a:rPr lang="en-US" altLang="zh-CN" dirty="0"/>
              <a:t>Some hardwares</a:t>
            </a:r>
            <a:endParaRPr lang="en-US" altLang="zh-CN" dirty="0"/>
          </a:p>
          <a:p>
            <a:pPr lvl="1">
              <a:defRPr/>
            </a:pPr>
            <a:r>
              <a:rPr lang="en-US" altLang="zh-CN" dirty="0"/>
              <a:t>A set of rules that determine how data is transmitted --&gt; protocol</a:t>
            </a:r>
            <a:endParaRPr lang="en-US" altLang="zh-CN" dirty="0"/>
          </a:p>
          <a:p>
            <a:pPr lvl="1">
              <a:defRPr/>
            </a:pPr>
            <a:endParaRPr lang="en-US" altLang="zh-CN" dirty="0"/>
          </a:p>
          <a:p>
            <a:pPr lvl="1">
              <a:defRPr/>
            </a:pP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igital Dots">
  <a:themeElements>
    <a:clrScheme name="Digital Dots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Digital Dot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Digital Dots">
  <a:themeElements>
    <a:clrScheme name="Digital Dots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Digital Dot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Digital Dots">
  <a:themeElements>
    <a:clrScheme name="Digital Dots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Digital Dot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Digital Dots">
  <a:themeElements>
    <a:clrScheme name="Digital Dots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Digital Dot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Digital Dots">
  <a:themeElements>
    <a:clrScheme name="Digital Dots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Digital Dot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3_Digital Dots">
  <a:themeElements>
    <a:clrScheme name="Digital Dots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Digital Dot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4_Digital Dots">
  <a:themeElements>
    <a:clrScheme name="Digital Dots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Digital Dot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15_Digital Dots">
  <a:themeElements>
    <a:clrScheme name="Digital Dots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Digital Dot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6_Digital Dots">
  <a:themeElements>
    <a:clrScheme name="Digital Dots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Digital Dot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7_Digital Dots">
  <a:themeElements>
    <a:clrScheme name="Digital Dots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Digital Dot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8_Digital Dots">
  <a:themeElements>
    <a:clrScheme name="Digital Dots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Digital Dot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Digital Dots">
  <a:themeElements>
    <a:clrScheme name="Digital Dots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Digital Dot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Digital Dots">
  <a:themeElements>
    <a:clrScheme name="Digital Dots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Digital Dot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Digital Dots">
  <a:themeElements>
    <a:clrScheme name="Digital Dots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Digital Dot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Digital Dots">
  <a:themeElements>
    <a:clrScheme name="Digital Dots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Digital Dot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Digital Dots">
  <a:themeElements>
    <a:clrScheme name="Digital Dots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Digital Dot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Digital Dots">
  <a:themeElements>
    <a:clrScheme name="Digital Dots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Digital Dot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Digital Dots">
  <a:themeElements>
    <a:clrScheme name="Digital Dots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Digital Dot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Digital Dots">
  <a:themeElements>
    <a:clrScheme name="Digital Dots 2">
      <a:dk1>
        <a:srgbClr val="5B5B89"/>
      </a:dk1>
      <a:lt1>
        <a:srgbClr val="FFFFFF"/>
      </a:lt1>
      <a:dk2>
        <a:srgbClr val="666699"/>
      </a:dk2>
      <a:lt2>
        <a:srgbClr val="DFDEF6"/>
      </a:lt2>
      <a:accent1>
        <a:srgbClr val="6666FF"/>
      </a:accent1>
      <a:accent2>
        <a:srgbClr val="52527C"/>
      </a:accent2>
      <a:accent3>
        <a:srgbClr val="B8B8CA"/>
      </a:accent3>
      <a:accent4>
        <a:srgbClr val="DADADA"/>
      </a:accent4>
      <a:accent5>
        <a:srgbClr val="B8B8FF"/>
      </a:accent5>
      <a:accent6>
        <a:srgbClr val="494970"/>
      </a:accent6>
      <a:hlink>
        <a:srgbClr val="9999FF"/>
      </a:hlink>
      <a:folHlink>
        <a:srgbClr val="CCCCFF"/>
      </a:folHlink>
    </a:clrScheme>
    <a:fontScheme name="Digital Dots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GB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igital Dots 1">
        <a:dk1>
          <a:srgbClr val="00008A"/>
        </a:dk1>
        <a:lt1>
          <a:srgbClr val="FFFFFF"/>
        </a:lt1>
        <a:dk2>
          <a:srgbClr val="000099"/>
        </a:dk2>
        <a:lt2>
          <a:srgbClr val="FFFFFF"/>
        </a:lt2>
        <a:accent1>
          <a:srgbClr val="0099FF"/>
        </a:accent1>
        <a:accent2>
          <a:srgbClr val="00007A"/>
        </a:accent2>
        <a:accent3>
          <a:srgbClr val="AAAACA"/>
        </a:accent3>
        <a:accent4>
          <a:srgbClr val="DADADA"/>
        </a:accent4>
        <a:accent5>
          <a:srgbClr val="AACAFF"/>
        </a:accent5>
        <a:accent6>
          <a:srgbClr val="00006E"/>
        </a:accent6>
        <a:hlink>
          <a:srgbClr val="EAEAEA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2">
        <a:dk1>
          <a:srgbClr val="5B5B89"/>
        </a:dk1>
        <a:lt1>
          <a:srgbClr val="FFFFFF"/>
        </a:lt1>
        <a:dk2>
          <a:srgbClr val="666699"/>
        </a:dk2>
        <a:lt2>
          <a:srgbClr val="DFDEF6"/>
        </a:lt2>
        <a:accent1>
          <a:srgbClr val="6666FF"/>
        </a:accent1>
        <a:accent2>
          <a:srgbClr val="52527C"/>
        </a:accent2>
        <a:accent3>
          <a:srgbClr val="B8B8CA"/>
        </a:accent3>
        <a:accent4>
          <a:srgbClr val="DADADA"/>
        </a:accent4>
        <a:accent5>
          <a:srgbClr val="B8B8FF"/>
        </a:accent5>
        <a:accent6>
          <a:srgbClr val="494970"/>
        </a:accent6>
        <a:hlink>
          <a:srgbClr val="9999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3">
        <a:dk1>
          <a:srgbClr val="700000"/>
        </a:dk1>
        <a:lt1>
          <a:srgbClr val="FFFFFF"/>
        </a:lt1>
        <a:dk2>
          <a:srgbClr val="800000"/>
        </a:dk2>
        <a:lt2>
          <a:srgbClr val="FFFFCC"/>
        </a:lt2>
        <a:accent1>
          <a:srgbClr val="BE7960"/>
        </a:accent1>
        <a:accent2>
          <a:srgbClr val="600000"/>
        </a:accent2>
        <a:accent3>
          <a:srgbClr val="C0AAAA"/>
        </a:accent3>
        <a:accent4>
          <a:srgbClr val="DADADA"/>
        </a:accent4>
        <a:accent5>
          <a:srgbClr val="DBBEB6"/>
        </a:accent5>
        <a:accent6>
          <a:srgbClr val="560000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4">
        <a:dk1>
          <a:srgbClr val="000000"/>
        </a:dk1>
        <a:lt1>
          <a:srgbClr val="FDEB9D"/>
        </a:lt1>
        <a:dk2>
          <a:srgbClr val="000000"/>
        </a:dk2>
        <a:lt2>
          <a:srgbClr val="E0CE82"/>
        </a:lt2>
        <a:accent1>
          <a:srgbClr val="EAEAEA"/>
        </a:accent1>
        <a:accent2>
          <a:srgbClr val="C2B476"/>
        </a:accent2>
        <a:accent3>
          <a:srgbClr val="FEF3CC"/>
        </a:accent3>
        <a:accent4>
          <a:srgbClr val="000000"/>
        </a:accent4>
        <a:accent5>
          <a:srgbClr val="F3F3F3"/>
        </a:accent5>
        <a:accent6>
          <a:srgbClr val="B0A36A"/>
        </a:accent6>
        <a:hlink>
          <a:srgbClr val="A47900"/>
        </a:hlink>
        <a:folHlink>
          <a:srgbClr val="8C8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5">
        <a:dk1>
          <a:srgbClr val="5B5E52"/>
        </a:dk1>
        <a:lt1>
          <a:srgbClr val="FFFFFF"/>
        </a:lt1>
        <a:dk2>
          <a:srgbClr val="686B5D"/>
        </a:dk2>
        <a:lt2>
          <a:srgbClr val="CCD5C7"/>
        </a:lt2>
        <a:accent1>
          <a:srgbClr val="809EA8"/>
        </a:accent1>
        <a:accent2>
          <a:srgbClr val="4F5147"/>
        </a:accent2>
        <a:accent3>
          <a:srgbClr val="B9BAB6"/>
        </a:accent3>
        <a:accent4>
          <a:srgbClr val="DADADA"/>
        </a:accent4>
        <a:accent5>
          <a:srgbClr val="C0CCD1"/>
        </a:accent5>
        <a:accent6>
          <a:srgbClr val="47493F"/>
        </a:accent6>
        <a:hlink>
          <a:srgbClr val="AAA854"/>
        </a:hlink>
        <a:folHlink>
          <a:srgbClr val="E1D09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6">
        <a:dk1>
          <a:srgbClr val="46532B"/>
        </a:dk1>
        <a:lt1>
          <a:srgbClr val="FFFFFF"/>
        </a:lt1>
        <a:dk2>
          <a:srgbClr val="4E5D31"/>
        </a:dk2>
        <a:lt2>
          <a:srgbClr val="FFFFCC"/>
        </a:lt2>
        <a:accent1>
          <a:srgbClr val="8F8C00"/>
        </a:accent1>
        <a:accent2>
          <a:srgbClr val="424F29"/>
        </a:accent2>
        <a:accent3>
          <a:srgbClr val="B2B6AD"/>
        </a:accent3>
        <a:accent4>
          <a:srgbClr val="DADADA"/>
        </a:accent4>
        <a:accent5>
          <a:srgbClr val="C6C5AA"/>
        </a:accent5>
        <a:accent6>
          <a:srgbClr val="3B4724"/>
        </a:accent6>
        <a:hlink>
          <a:srgbClr val="33CC33"/>
        </a:hlink>
        <a:folHlink>
          <a:srgbClr val="00A1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7">
        <a:dk1>
          <a:srgbClr val="007673"/>
        </a:dk1>
        <a:lt1>
          <a:srgbClr val="FFFFFF"/>
        </a:lt1>
        <a:dk2>
          <a:srgbClr val="008080"/>
        </a:dk2>
        <a:lt2>
          <a:srgbClr val="FFFF99"/>
        </a:lt2>
        <a:accent1>
          <a:srgbClr val="33CCCC"/>
        </a:accent1>
        <a:accent2>
          <a:srgbClr val="006462"/>
        </a:accent2>
        <a:accent3>
          <a:srgbClr val="AAC0C0"/>
        </a:accent3>
        <a:accent4>
          <a:srgbClr val="DADADA"/>
        </a:accent4>
        <a:accent5>
          <a:srgbClr val="ADE2E2"/>
        </a:accent5>
        <a:accent6>
          <a:srgbClr val="005A58"/>
        </a:accent6>
        <a:hlink>
          <a:srgbClr val="FFCC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gital Dots 8">
        <a:dk1>
          <a:srgbClr val="000000"/>
        </a:dk1>
        <a:lt1>
          <a:srgbClr val="E6F8F4"/>
        </a:lt1>
        <a:dk2>
          <a:srgbClr val="000000"/>
        </a:dk2>
        <a:lt2>
          <a:srgbClr val="C5DBD6"/>
        </a:lt2>
        <a:accent1>
          <a:srgbClr val="CCFF99"/>
        </a:accent1>
        <a:accent2>
          <a:srgbClr val="ACBAB7"/>
        </a:accent2>
        <a:accent3>
          <a:srgbClr val="F0FBF8"/>
        </a:accent3>
        <a:accent4>
          <a:srgbClr val="000000"/>
        </a:accent4>
        <a:accent5>
          <a:srgbClr val="E2FFCA"/>
        </a:accent5>
        <a:accent6>
          <a:srgbClr val="9BA8A6"/>
        </a:accent6>
        <a:hlink>
          <a:srgbClr val="008080"/>
        </a:hlink>
        <a:folHlink>
          <a:srgbClr val="00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gital Dots 9">
        <a:dk1>
          <a:srgbClr val="000000"/>
        </a:dk1>
        <a:lt1>
          <a:srgbClr val="EAEAEA"/>
        </a:lt1>
        <a:dk2>
          <a:srgbClr val="000000"/>
        </a:dk2>
        <a:lt2>
          <a:srgbClr val="D1D1D1"/>
        </a:lt2>
        <a:accent1>
          <a:srgbClr val="CCECFF"/>
        </a:accent1>
        <a:accent2>
          <a:srgbClr val="B2B2B2"/>
        </a:accent2>
        <a:accent3>
          <a:srgbClr val="F3F3F3"/>
        </a:accent3>
        <a:accent4>
          <a:srgbClr val="000000"/>
        </a:accent4>
        <a:accent5>
          <a:srgbClr val="E2F4FF"/>
        </a:accent5>
        <a:accent6>
          <a:srgbClr val="A1A1A1"/>
        </a:accent6>
        <a:hlink>
          <a:srgbClr val="7200E4"/>
        </a:hlink>
        <a:folHlink>
          <a:srgbClr val="0033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Digital Dots</Template>
  <TotalTime>0</TotalTime>
  <Words>12369</Words>
  <Application>WPS 演示</Application>
  <PresentationFormat>全屏显示(4:3)</PresentationFormat>
  <Paragraphs>426</Paragraphs>
  <Slides>59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19</vt:i4>
      </vt:variant>
      <vt:variant>
        <vt:lpstr>幻灯片标题</vt:lpstr>
      </vt:variant>
      <vt:variant>
        <vt:i4>59</vt:i4>
      </vt:variant>
    </vt:vector>
  </HeadingPairs>
  <TitlesOfParts>
    <vt:vector size="8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Digital Dots</vt:lpstr>
      <vt:lpstr>1_Digital Dots</vt:lpstr>
      <vt:lpstr>2_Digital Dots</vt:lpstr>
      <vt:lpstr>3_Digital Dots</vt:lpstr>
      <vt:lpstr>4_Digital Dots</vt:lpstr>
      <vt:lpstr>5_Digital Dots</vt:lpstr>
      <vt:lpstr>6_Digital Dots</vt:lpstr>
      <vt:lpstr>7_Digital Dots</vt:lpstr>
      <vt:lpstr>8_Digital Dots</vt:lpstr>
      <vt:lpstr>9_Digital Dots</vt:lpstr>
      <vt:lpstr>10_Digital Dots</vt:lpstr>
      <vt:lpstr>11_Digital Dots</vt:lpstr>
      <vt:lpstr>12_Digital Dots</vt:lpstr>
      <vt:lpstr>13_Digital Dots</vt:lpstr>
      <vt:lpstr>14_Digital Dots</vt:lpstr>
      <vt:lpstr>15_Digital Dots</vt:lpstr>
      <vt:lpstr>16_Digital Dots</vt:lpstr>
      <vt:lpstr>17_Digital Dots</vt:lpstr>
      <vt:lpstr>18_Digital Dots</vt:lpstr>
      <vt:lpstr> Chapter 2 Communication and Internet technologies </vt:lpstr>
      <vt:lpstr>2.2 internet and WWW</vt:lpstr>
      <vt:lpstr>Objectives</vt:lpstr>
      <vt:lpstr>Network </vt:lpstr>
      <vt:lpstr>Network </vt:lpstr>
      <vt:lpstr>Internet </vt:lpstr>
      <vt:lpstr>Internet </vt:lpstr>
      <vt:lpstr>Internet </vt:lpstr>
      <vt:lpstr>PowerPoint 演示文稿</vt:lpstr>
      <vt:lpstr>PowerPoint 演示文稿</vt:lpstr>
      <vt:lpstr>Internet-supporting hardware</vt:lpstr>
      <vt:lpstr>Internet-supporting hardware</vt:lpstr>
      <vt:lpstr>Objectives</vt:lpstr>
      <vt:lpstr>1. Transmission media</vt:lpstr>
      <vt:lpstr>1. Transmission media</vt:lpstr>
      <vt:lpstr>1. Transmission media</vt:lpstr>
      <vt:lpstr>1. Transmission media</vt:lpstr>
      <vt:lpstr>1. Transmission media</vt:lpstr>
      <vt:lpstr>1. Transmission media</vt:lpstr>
      <vt:lpstr>Satellite communication  </vt:lpstr>
      <vt:lpstr>comparing cable and wireless transmission</vt:lpstr>
      <vt:lpstr>comparing cable and wireless transmission</vt:lpstr>
      <vt:lpstr>Excercise</vt:lpstr>
      <vt:lpstr>Excercise</vt:lpstr>
      <vt:lpstr>2. Bit streaming</vt:lpstr>
      <vt:lpstr>2. Bit streaming</vt:lpstr>
      <vt:lpstr>World wide web (WWW)</vt:lpstr>
      <vt:lpstr>World wide web (WWW)</vt:lpstr>
      <vt:lpstr>Excersise</vt:lpstr>
      <vt:lpstr>PSTN (public switched telephone network, 公共交换电话网 )</vt:lpstr>
      <vt:lpstr>PSTN (public switched telephone network, 公共交换电话网 )</vt:lpstr>
      <vt:lpstr>PSTN (public switched telephone network, 公共交换电话网 )</vt:lpstr>
      <vt:lpstr>PSTN (public switched telephone network, 公共交换电话网 )</vt:lpstr>
      <vt:lpstr>Dedicated line(专线)</vt:lpstr>
      <vt:lpstr>Dedicated line(专线)</vt:lpstr>
      <vt:lpstr>Cell phone networks</vt:lpstr>
      <vt:lpstr>2.3 client-server architecture</vt:lpstr>
      <vt:lpstr>Objective </vt:lpstr>
      <vt:lpstr>Client-server </vt:lpstr>
      <vt:lpstr>Client-server application</vt:lpstr>
      <vt:lpstr>2.4 IP addressing </vt:lpstr>
      <vt:lpstr>Objective </vt:lpstr>
      <vt:lpstr>PowerPoint 演示文稿</vt:lpstr>
      <vt:lpstr>IP，IP Address</vt:lpstr>
      <vt:lpstr>IPv4 addressing</vt:lpstr>
      <vt:lpstr>IPv4 addressing</vt:lpstr>
      <vt:lpstr>IPv4 addressing</vt:lpstr>
      <vt:lpstr>Network address translation (NAT)</vt:lpstr>
      <vt:lpstr>Public address &amp; private address</vt:lpstr>
      <vt:lpstr>IPv6 addressing</vt:lpstr>
      <vt:lpstr>IPv6 addressing</vt:lpstr>
      <vt:lpstr>PowerPoint 演示文稿</vt:lpstr>
      <vt:lpstr>PowerPoint 演示文稿</vt:lpstr>
      <vt:lpstr>PowerPoint 演示文稿</vt:lpstr>
      <vt:lpstr>PowerPoint 演示文稿</vt:lpstr>
      <vt:lpstr>Domain names system </vt:lpstr>
      <vt:lpstr>HTML</vt:lpstr>
      <vt:lpstr>JavaScript</vt:lpstr>
      <vt:lpstr>PHP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Mr Lee</dc:creator>
  <cp:lastModifiedBy>lmchen</cp:lastModifiedBy>
  <cp:revision>226</cp:revision>
  <dcterms:created xsi:type="dcterms:W3CDTF">2007-02-15T11:39:00Z</dcterms:created>
  <dcterms:modified xsi:type="dcterms:W3CDTF">2019-11-17T06:53:05Z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